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21.jpeg" ContentType="image/jpeg"/>
  <Override PartName="/ppt/media/image18.jpeg" ContentType="image/jpeg"/>
  <Override PartName="/ppt/media/image17.jpeg" ContentType="image/jpeg"/>
  <Override PartName="/ppt/media/image15.jpeg" ContentType="image/jpeg"/>
  <Override PartName="/ppt/media/image14.png" ContentType="image/png"/>
  <Override PartName="/ppt/media/image13.png" ContentType="image/png"/>
  <Override PartName="/ppt/media/image12.jpeg" ContentType="image/jpeg"/>
  <Override PartName="/ppt/media/image11.jpeg" ContentType="image/jpeg"/>
  <Override PartName="/ppt/media/image4.png" ContentType="image/png"/>
  <Override PartName="/ppt/media/image6.jpeg" ContentType="image/jpeg"/>
  <Override PartName="/ppt/media/image3.png" ContentType="image/png"/>
  <Override PartName="/ppt/media/image20.jpeg" ContentType="image/jpeg"/>
  <Override PartName="/ppt/media/image19.jpeg" ContentType="image/jpeg"/>
  <Override PartName="/ppt/media/image1.png" ContentType="image/png"/>
  <Override PartName="/ppt/media/image16.jpeg" ContentType="image/jpeg"/>
  <Override PartName="/ppt/media/image5.png" ContentType="image/png"/>
  <Override PartName="/ppt/media/image9.jpeg" ContentType="image/jpeg"/>
  <Override PartName="/ppt/media/image10.png" ContentType="image/png"/>
  <Override PartName="/ppt/media/image2.png" ContentType="image/png"/>
  <Override PartName="/ppt/media/image7.jpeg" ContentType="image/jpeg"/>
  <Override PartName="/ppt/media/image8.png" ContentType="image/png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
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lang="es-C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lang="es-C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9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lang="es-C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63" name="" descr=""/>
          <p:cNvPicPr/>
          <p:nvPr/>
        </p:nvPicPr>
        <p:blipFill>
          <a:blip r:embed="rId2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64" name="" descr=""/>
          <p:cNvPicPr/>
          <p:nvPr/>
        </p:nvPicPr>
        <p:blipFill>
          <a:blip r:embed="rId3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lang="es-C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lang="es-E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lang="es-C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lang="es-C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lang="es-C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lang="es-E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lang="es-C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lang="es-C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lang="es-E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lang="es-C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lang="es-C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lang="es-C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lang="es-C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lang="es-C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28" name="" descr=""/>
          <p:cNvPicPr/>
          <p:nvPr/>
        </p:nvPicPr>
        <p:blipFill>
          <a:blip r:embed="rId2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129" name="" descr=""/>
          <p:cNvPicPr/>
          <p:nvPr/>
        </p:nvPicPr>
        <p:blipFill>
          <a:blip r:embed="rId3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lang="es-C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lang="es-C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lang="es-C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lang="es-E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lang="es-C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lang="es-C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endParaRPr lang="es-C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2838600"/>
            <a:ext cx="76680" cy="689760"/>
          </a:xfrm>
          <a:custGeom>
            <a:avLst/>
            <a:gdLst/>
            <a:ahLst/>
            <a:rect l="l" t="t" r="r" b="b"/>
            <a:pathLst>
              <a:path w="22" h="136">
                <a:moveTo>
                  <a:pt x="22" y="136"/>
                </a:moveTo>
                <a:cubicBezTo>
                  <a:pt x="20" y="117"/>
                  <a:pt x="19" y="99"/>
                  <a:pt x="17" y="80"/>
                </a:cubicBezTo>
                <a:cubicBezTo>
                  <a:pt x="11" y="54"/>
                  <a:pt x="6" y="27"/>
                  <a:pt x="0" y="0"/>
                </a:cubicBezTo>
                <a:cubicBezTo>
                  <a:pt x="0" y="35"/>
                  <a:pt x="0" y="35"/>
                  <a:pt x="0" y="35"/>
                </a:cubicBezTo>
                <a:cubicBezTo>
                  <a:pt x="6" y="64"/>
                  <a:pt x="13" y="94"/>
                  <a:pt x="20" y="124"/>
                </a:cubicBezTo>
                <a:cubicBezTo>
                  <a:pt x="20" y="128"/>
                  <a:pt x="21" y="132"/>
                  <a:pt x="22" y="136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98640" y="3479400"/>
            <a:ext cx="495000" cy="2559600"/>
          </a:xfrm>
          <a:custGeom>
            <a:avLst/>
            <a:gdLst/>
            <a:ahLst/>
            <a:rect l="l" t="t" r="r" b="b"/>
            <a:pathLst>
              <a:path w="140" h="504">
                <a:moveTo>
                  <a:pt x="86" y="350"/>
                </a:moveTo>
                <a:cubicBezTo>
                  <a:pt x="103" y="402"/>
                  <a:pt x="120" y="453"/>
                  <a:pt x="139" y="504"/>
                </a:cubicBezTo>
                <a:cubicBezTo>
                  <a:pt x="139" y="495"/>
                  <a:pt x="139" y="487"/>
                  <a:pt x="140" y="478"/>
                </a:cubicBezTo>
                <a:cubicBezTo>
                  <a:pt x="124" y="435"/>
                  <a:pt x="109" y="391"/>
                  <a:pt x="95" y="347"/>
                </a:cubicBezTo>
                <a:cubicBezTo>
                  <a:pt x="58" y="233"/>
                  <a:pt x="27" y="117"/>
                  <a:pt x="0" y="0"/>
                </a:cubicBezTo>
                <a:cubicBezTo>
                  <a:pt x="2" y="20"/>
                  <a:pt x="4" y="41"/>
                  <a:pt x="6" y="61"/>
                </a:cubicBezTo>
                <a:cubicBezTo>
                  <a:pt x="30" y="158"/>
                  <a:pt x="56" y="255"/>
                  <a:pt x="86" y="35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618120" y="6004440"/>
            <a:ext cx="466560" cy="1565280"/>
          </a:xfrm>
          <a:custGeom>
            <a:avLst/>
            <a:gdLst/>
            <a:ahLst/>
            <a:rect l="l" t="t" r="r" b="b"/>
            <a:pathLst>
              <a:path w="132" h="308">
                <a:moveTo>
                  <a:pt x="8" y="22"/>
                </a:moveTo>
                <a:cubicBezTo>
                  <a:pt x="5" y="15"/>
                  <a:pt x="2" y="8"/>
                  <a:pt x="0" y="0"/>
                </a:cubicBezTo>
                <a:cubicBezTo>
                  <a:pt x="0" y="10"/>
                  <a:pt x="0" y="19"/>
                  <a:pt x="0" y="29"/>
                </a:cubicBezTo>
                <a:cubicBezTo>
                  <a:pt x="21" y="85"/>
                  <a:pt x="44" y="140"/>
                  <a:pt x="68" y="194"/>
                </a:cubicBezTo>
                <a:cubicBezTo>
                  <a:pt x="85" y="232"/>
                  <a:pt x="104" y="270"/>
                  <a:pt x="123" y="308"/>
                </a:cubicBezTo>
                <a:cubicBezTo>
                  <a:pt x="132" y="308"/>
                  <a:pt x="132" y="308"/>
                  <a:pt x="132" y="308"/>
                </a:cubicBezTo>
                <a:cubicBezTo>
                  <a:pt x="113" y="269"/>
                  <a:pt x="94" y="230"/>
                  <a:pt x="77" y="190"/>
                </a:cubicBezTo>
                <a:cubicBezTo>
                  <a:pt x="52" y="135"/>
                  <a:pt x="29" y="79"/>
                  <a:pt x="8" y="22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>
            <a:off x="735120" y="7169400"/>
            <a:ext cx="131040" cy="400320"/>
          </a:xfrm>
          <a:custGeom>
            <a:avLst/>
            <a:gdLst/>
            <a:ahLst/>
            <a:rect l="l" t="t" r="r" b="b"/>
            <a:pathLst>
              <a:path w="37" h="79">
                <a:moveTo>
                  <a:pt x="28" y="79"/>
                </a:moveTo>
                <a:cubicBezTo>
                  <a:pt x="37" y="79"/>
                  <a:pt x="37" y="79"/>
                  <a:pt x="37" y="79"/>
                </a:cubicBezTo>
                <a:cubicBezTo>
                  <a:pt x="24" y="53"/>
                  <a:pt x="12" y="27"/>
                  <a:pt x="0" y="0"/>
                </a:cubicBezTo>
                <a:cubicBezTo>
                  <a:pt x="8" y="27"/>
                  <a:pt x="17" y="53"/>
                  <a:pt x="28" y="79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CustomShape 5"/>
          <p:cNvSpPr/>
          <p:nvPr/>
        </p:nvSpPr>
        <p:spPr>
          <a:xfrm>
            <a:off x="77040" y="3528720"/>
            <a:ext cx="629280" cy="3668760"/>
          </a:xfrm>
          <a:custGeom>
            <a:avLst/>
            <a:gdLst/>
            <a:ahLst/>
            <a:rect l="l" t="t" r="r" b="b"/>
            <a:pathLst>
              <a:path w="178" h="722">
                <a:moveTo>
                  <a:pt x="162" y="660"/>
                </a:moveTo>
                <a:cubicBezTo>
                  <a:pt x="145" y="618"/>
                  <a:pt x="130" y="576"/>
                  <a:pt x="116" y="534"/>
                </a:cubicBezTo>
                <a:cubicBezTo>
                  <a:pt x="84" y="437"/>
                  <a:pt x="59" y="337"/>
                  <a:pt x="40" y="236"/>
                </a:cubicBezTo>
                <a:cubicBezTo>
                  <a:pt x="29" y="175"/>
                  <a:pt x="20" y="113"/>
                  <a:pt x="12" y="51"/>
                </a:cubicBezTo>
                <a:cubicBezTo>
                  <a:pt x="8" y="34"/>
                  <a:pt x="4" y="17"/>
                  <a:pt x="0" y="0"/>
                </a:cubicBezTo>
                <a:cubicBezTo>
                  <a:pt x="8" y="79"/>
                  <a:pt x="19" y="159"/>
                  <a:pt x="33" y="237"/>
                </a:cubicBezTo>
                <a:cubicBezTo>
                  <a:pt x="51" y="339"/>
                  <a:pt x="76" y="439"/>
                  <a:pt x="107" y="537"/>
                </a:cubicBezTo>
                <a:cubicBezTo>
                  <a:pt x="123" y="586"/>
                  <a:pt x="141" y="634"/>
                  <a:pt x="160" y="681"/>
                </a:cubicBezTo>
                <a:cubicBezTo>
                  <a:pt x="166" y="695"/>
                  <a:pt x="172" y="708"/>
                  <a:pt x="178" y="722"/>
                </a:cubicBezTo>
                <a:cubicBezTo>
                  <a:pt x="176" y="717"/>
                  <a:pt x="175" y="713"/>
                  <a:pt x="174" y="708"/>
                </a:cubicBezTo>
                <a:cubicBezTo>
                  <a:pt x="169" y="692"/>
                  <a:pt x="165" y="676"/>
                  <a:pt x="162" y="66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6"/>
          <p:cNvSpPr/>
          <p:nvPr/>
        </p:nvSpPr>
        <p:spPr>
          <a:xfrm>
            <a:off x="17280" y="252000"/>
            <a:ext cx="81000" cy="3227040"/>
          </a:xfrm>
          <a:custGeom>
            <a:avLst/>
            <a:gdLst/>
            <a:ahLst/>
            <a:rect l="l" t="t" r="r" b="b"/>
            <a:pathLst>
              <a:path w="23" h="635">
                <a:moveTo>
                  <a:pt x="11" y="577"/>
                </a:moveTo>
                <a:cubicBezTo>
                  <a:pt x="12" y="581"/>
                  <a:pt x="12" y="585"/>
                  <a:pt x="12" y="589"/>
                </a:cubicBezTo>
                <a:cubicBezTo>
                  <a:pt x="15" y="603"/>
                  <a:pt x="19" y="617"/>
                  <a:pt x="22" y="632"/>
                </a:cubicBezTo>
                <a:cubicBezTo>
                  <a:pt x="22" y="633"/>
                  <a:pt x="22" y="634"/>
                  <a:pt x="23" y="635"/>
                </a:cubicBezTo>
                <a:cubicBezTo>
                  <a:pt x="21" y="615"/>
                  <a:pt x="19" y="596"/>
                  <a:pt x="17" y="576"/>
                </a:cubicBezTo>
                <a:cubicBezTo>
                  <a:pt x="9" y="474"/>
                  <a:pt x="5" y="372"/>
                  <a:pt x="5" y="269"/>
                </a:cubicBezTo>
                <a:cubicBezTo>
                  <a:pt x="6" y="179"/>
                  <a:pt x="9" y="90"/>
                  <a:pt x="15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5" y="89"/>
                  <a:pt x="2" y="179"/>
                  <a:pt x="1" y="269"/>
                </a:cubicBezTo>
                <a:cubicBezTo>
                  <a:pt x="0" y="372"/>
                  <a:pt x="3" y="474"/>
                  <a:pt x="11" y="577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7"/>
          <p:cNvSpPr/>
          <p:nvPr/>
        </p:nvSpPr>
        <p:spPr>
          <a:xfrm>
            <a:off x="60120" y="3245400"/>
            <a:ext cx="59760" cy="543960"/>
          </a:xfrm>
          <a:custGeom>
            <a:avLst/>
            <a:gdLst/>
            <a:ahLst/>
            <a:rect l="l" t="t" r="r" b="b"/>
            <a:pathLst>
              <a:path w="17" h="107">
                <a:moveTo>
                  <a:pt x="0" y="0"/>
                </a:moveTo>
                <a:cubicBezTo>
                  <a:pt x="2" y="19"/>
                  <a:pt x="3" y="37"/>
                  <a:pt x="5" y="56"/>
                </a:cubicBezTo>
                <a:cubicBezTo>
                  <a:pt x="9" y="73"/>
                  <a:pt x="13" y="90"/>
                  <a:pt x="17" y="107"/>
                </a:cubicBezTo>
                <a:cubicBezTo>
                  <a:pt x="15" y="87"/>
                  <a:pt x="13" y="66"/>
                  <a:pt x="11" y="46"/>
                </a:cubicBezTo>
                <a:cubicBezTo>
                  <a:pt x="10" y="45"/>
                  <a:pt x="10" y="44"/>
                  <a:pt x="10" y="43"/>
                </a:cubicBezTo>
                <a:cubicBezTo>
                  <a:pt x="7" y="28"/>
                  <a:pt x="3" y="14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8"/>
          <p:cNvSpPr/>
          <p:nvPr/>
        </p:nvSpPr>
        <p:spPr>
          <a:xfrm>
            <a:off x="589680" y="6039360"/>
            <a:ext cx="145080" cy="1129680"/>
          </a:xfrm>
          <a:custGeom>
            <a:avLst/>
            <a:gdLst/>
            <a:ahLst/>
            <a:rect l="l" t="t" r="r" b="b"/>
            <a:pathLst>
              <a:path w="41" h="222">
                <a:moveTo>
                  <a:pt x="0" y="0"/>
                </a:moveTo>
                <a:cubicBezTo>
                  <a:pt x="0" y="31"/>
                  <a:pt x="2" y="62"/>
                  <a:pt x="5" y="93"/>
                </a:cubicBezTo>
                <a:cubicBezTo>
                  <a:pt x="8" y="117"/>
                  <a:pt x="12" y="142"/>
                  <a:pt x="17" y="166"/>
                </a:cubicBezTo>
                <a:cubicBezTo>
                  <a:pt x="19" y="172"/>
                  <a:pt x="22" y="178"/>
                  <a:pt x="24" y="184"/>
                </a:cubicBezTo>
                <a:cubicBezTo>
                  <a:pt x="30" y="197"/>
                  <a:pt x="35" y="209"/>
                  <a:pt x="41" y="222"/>
                </a:cubicBezTo>
                <a:cubicBezTo>
                  <a:pt x="40" y="219"/>
                  <a:pt x="39" y="215"/>
                  <a:pt x="38" y="212"/>
                </a:cubicBezTo>
                <a:cubicBezTo>
                  <a:pt x="26" y="172"/>
                  <a:pt x="18" y="132"/>
                  <a:pt x="13" y="92"/>
                </a:cubicBezTo>
                <a:cubicBezTo>
                  <a:pt x="11" y="68"/>
                  <a:pt x="9" y="45"/>
                  <a:pt x="8" y="22"/>
                </a:cubicBezTo>
                <a:cubicBezTo>
                  <a:pt x="8" y="21"/>
                  <a:pt x="7" y="20"/>
                  <a:pt x="7" y="18"/>
                </a:cubicBezTo>
                <a:cubicBezTo>
                  <a:pt x="5" y="12"/>
                  <a:pt x="2" y="6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" name="CustomShape 9"/>
          <p:cNvSpPr/>
          <p:nvPr/>
        </p:nvSpPr>
        <p:spPr>
          <a:xfrm>
            <a:off x="594000" y="1542240"/>
            <a:ext cx="1589760" cy="4461840"/>
          </a:xfrm>
          <a:custGeom>
            <a:avLst/>
            <a:gdLst/>
            <a:ahLst/>
            <a:rect l="l" t="t" r="r" b="b"/>
            <a:pathLst>
              <a:path w="450" h="878">
                <a:moveTo>
                  <a:pt x="7" y="854"/>
                </a:moveTo>
                <a:cubicBezTo>
                  <a:pt x="10" y="772"/>
                  <a:pt x="26" y="691"/>
                  <a:pt x="50" y="613"/>
                </a:cubicBezTo>
                <a:cubicBezTo>
                  <a:pt x="75" y="535"/>
                  <a:pt x="109" y="460"/>
                  <a:pt x="149" y="388"/>
                </a:cubicBezTo>
                <a:cubicBezTo>
                  <a:pt x="189" y="316"/>
                  <a:pt x="235" y="248"/>
                  <a:pt x="285" y="183"/>
                </a:cubicBezTo>
                <a:cubicBezTo>
                  <a:pt x="310" y="151"/>
                  <a:pt x="337" y="119"/>
                  <a:pt x="364" y="89"/>
                </a:cubicBezTo>
                <a:cubicBezTo>
                  <a:pt x="378" y="74"/>
                  <a:pt x="392" y="58"/>
                  <a:pt x="406" y="44"/>
                </a:cubicBezTo>
                <a:cubicBezTo>
                  <a:pt x="421" y="29"/>
                  <a:pt x="435" y="15"/>
                  <a:pt x="450" y="1"/>
                </a:cubicBezTo>
                <a:cubicBezTo>
                  <a:pt x="450" y="0"/>
                  <a:pt x="450" y="0"/>
                  <a:pt x="450" y="0"/>
                </a:cubicBezTo>
                <a:cubicBezTo>
                  <a:pt x="434" y="14"/>
                  <a:pt x="420" y="28"/>
                  <a:pt x="405" y="43"/>
                </a:cubicBezTo>
                <a:cubicBezTo>
                  <a:pt x="391" y="57"/>
                  <a:pt x="377" y="72"/>
                  <a:pt x="363" y="88"/>
                </a:cubicBezTo>
                <a:cubicBezTo>
                  <a:pt x="335" y="118"/>
                  <a:pt x="308" y="149"/>
                  <a:pt x="283" y="181"/>
                </a:cubicBezTo>
                <a:cubicBezTo>
                  <a:pt x="232" y="246"/>
                  <a:pt x="185" y="314"/>
                  <a:pt x="145" y="386"/>
                </a:cubicBezTo>
                <a:cubicBezTo>
                  <a:pt x="104" y="457"/>
                  <a:pt x="70" y="533"/>
                  <a:pt x="45" y="611"/>
                </a:cubicBezTo>
                <a:cubicBezTo>
                  <a:pt x="19" y="690"/>
                  <a:pt x="3" y="771"/>
                  <a:pt x="0" y="854"/>
                </a:cubicBezTo>
                <a:cubicBezTo>
                  <a:pt x="0" y="856"/>
                  <a:pt x="0" y="857"/>
                  <a:pt x="0" y="859"/>
                </a:cubicBezTo>
                <a:cubicBezTo>
                  <a:pt x="2" y="865"/>
                  <a:pt x="4" y="872"/>
                  <a:pt x="7" y="878"/>
                </a:cubicBezTo>
                <a:cubicBezTo>
                  <a:pt x="7" y="870"/>
                  <a:pt x="7" y="862"/>
                  <a:pt x="7" y="854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" name="CustomShape 10"/>
          <p:cNvSpPr/>
          <p:nvPr/>
        </p:nvSpPr>
        <p:spPr>
          <a:xfrm>
            <a:off x="706680" y="7197840"/>
            <a:ext cx="123840" cy="371520"/>
          </a:xfrm>
          <a:custGeom>
            <a:avLst/>
            <a:gdLst/>
            <a:ahLst/>
            <a:rect l="l" t="t" r="r" b="b"/>
            <a:pathLst>
              <a:path w="35" h="73">
                <a:moveTo>
                  <a:pt x="0" y="0"/>
                </a:moveTo>
                <a:cubicBezTo>
                  <a:pt x="7" y="24"/>
                  <a:pt x="16" y="49"/>
                  <a:pt x="26" y="73"/>
                </a:cubicBezTo>
                <a:cubicBezTo>
                  <a:pt x="35" y="73"/>
                  <a:pt x="35" y="73"/>
                  <a:pt x="35" y="73"/>
                </a:cubicBezTo>
                <a:cubicBezTo>
                  <a:pt x="23" y="49"/>
                  <a:pt x="11" y="24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" name="CustomShape 11"/>
          <p:cNvSpPr/>
          <p:nvPr/>
        </p:nvSpPr>
        <p:spPr>
          <a:xfrm>
            <a:off x="589680" y="5907960"/>
            <a:ext cx="28080" cy="244080"/>
          </a:xfrm>
          <a:custGeom>
            <a:avLst/>
            <a:gdLst/>
            <a:ahLst/>
            <a:rect l="l" t="t" r="r" b="b"/>
            <a:pathLst>
              <a:path w="8" h="48">
                <a:moveTo>
                  <a:pt x="7" y="44"/>
                </a:moveTo>
                <a:cubicBezTo>
                  <a:pt x="7" y="46"/>
                  <a:pt x="8" y="47"/>
                  <a:pt x="8" y="48"/>
                </a:cubicBezTo>
                <a:cubicBezTo>
                  <a:pt x="8" y="38"/>
                  <a:pt x="8" y="29"/>
                  <a:pt x="8" y="19"/>
                </a:cubicBezTo>
                <a:cubicBezTo>
                  <a:pt x="5" y="13"/>
                  <a:pt x="3" y="6"/>
                  <a:pt x="1" y="0"/>
                </a:cubicBezTo>
                <a:cubicBezTo>
                  <a:pt x="0" y="9"/>
                  <a:pt x="0" y="17"/>
                  <a:pt x="0" y="26"/>
                </a:cubicBezTo>
                <a:cubicBezTo>
                  <a:pt x="2" y="32"/>
                  <a:pt x="5" y="38"/>
                  <a:pt x="7" y="44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" name="CustomShape 12"/>
          <p:cNvSpPr/>
          <p:nvPr/>
        </p:nvSpPr>
        <p:spPr>
          <a:xfrm>
            <a:off x="650880" y="6883560"/>
            <a:ext cx="182520" cy="685800"/>
          </a:xfrm>
          <a:custGeom>
            <a:avLst/>
            <a:gdLst/>
            <a:ahLst/>
            <a:rect l="l" t="t" r="r" b="b"/>
            <a:pathLst>
              <a:path w="52" h="135">
                <a:moveTo>
                  <a:pt x="7" y="18"/>
                </a:moveTo>
                <a:cubicBezTo>
                  <a:pt x="5" y="12"/>
                  <a:pt x="2" y="6"/>
                  <a:pt x="0" y="0"/>
                </a:cubicBezTo>
                <a:cubicBezTo>
                  <a:pt x="3" y="16"/>
                  <a:pt x="7" y="32"/>
                  <a:pt x="12" y="48"/>
                </a:cubicBezTo>
                <a:cubicBezTo>
                  <a:pt x="13" y="53"/>
                  <a:pt x="14" y="57"/>
                  <a:pt x="16" y="62"/>
                </a:cubicBezTo>
                <a:cubicBezTo>
                  <a:pt x="27" y="86"/>
                  <a:pt x="39" y="111"/>
                  <a:pt x="51" y="135"/>
                </a:cubicBezTo>
                <a:cubicBezTo>
                  <a:pt x="52" y="135"/>
                  <a:pt x="52" y="135"/>
                  <a:pt x="52" y="135"/>
                </a:cubicBezTo>
                <a:cubicBezTo>
                  <a:pt x="41" y="109"/>
                  <a:pt x="32" y="83"/>
                  <a:pt x="24" y="56"/>
                </a:cubicBezTo>
                <a:cubicBezTo>
                  <a:pt x="18" y="43"/>
                  <a:pt x="13" y="31"/>
                  <a:pt x="7" y="18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" name="CustomShape 13"/>
          <p:cNvSpPr/>
          <p:nvPr/>
        </p:nvSpPr>
        <p:spPr>
          <a:xfrm>
            <a:off x="22680" y="360"/>
            <a:ext cx="451080" cy="4851000"/>
          </a:xfrm>
          <a:custGeom>
            <a:avLst/>
            <a:gdLst/>
            <a:ahLst/>
            <a:rect l="l" t="t" r="r" b="b"/>
            <a:pathLst>
              <a:path w="103" h="920">
                <a:moveTo>
                  <a:pt x="7" y="210"/>
                </a:moveTo>
                <a:cubicBezTo>
                  <a:pt x="11" y="288"/>
                  <a:pt x="17" y="367"/>
                  <a:pt x="26" y="445"/>
                </a:cubicBezTo>
                <a:cubicBezTo>
                  <a:pt x="34" y="523"/>
                  <a:pt x="44" y="601"/>
                  <a:pt x="57" y="679"/>
                </a:cubicBezTo>
                <a:cubicBezTo>
                  <a:pt x="69" y="757"/>
                  <a:pt x="84" y="834"/>
                  <a:pt x="101" y="911"/>
                </a:cubicBezTo>
                <a:cubicBezTo>
                  <a:pt x="102" y="914"/>
                  <a:pt x="103" y="917"/>
                  <a:pt x="103" y="920"/>
                </a:cubicBezTo>
                <a:cubicBezTo>
                  <a:pt x="102" y="905"/>
                  <a:pt x="100" y="889"/>
                  <a:pt x="99" y="874"/>
                </a:cubicBezTo>
                <a:cubicBezTo>
                  <a:pt x="99" y="871"/>
                  <a:pt x="99" y="868"/>
                  <a:pt x="99" y="866"/>
                </a:cubicBezTo>
                <a:cubicBezTo>
                  <a:pt x="85" y="803"/>
                  <a:pt x="73" y="741"/>
                  <a:pt x="63" y="678"/>
                </a:cubicBezTo>
                <a:cubicBezTo>
                  <a:pt x="50" y="600"/>
                  <a:pt x="39" y="523"/>
                  <a:pt x="30" y="444"/>
                </a:cubicBezTo>
                <a:cubicBezTo>
                  <a:pt x="21" y="366"/>
                  <a:pt x="14" y="288"/>
                  <a:pt x="9" y="209"/>
                </a:cubicBezTo>
                <a:cubicBezTo>
                  <a:pt x="7" y="170"/>
                  <a:pt x="5" y="131"/>
                  <a:pt x="3" y="92"/>
                </a:cubicBezTo>
                <a:cubicBezTo>
                  <a:pt x="2" y="61"/>
                  <a:pt x="1" y="31"/>
                  <a:pt x="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1"/>
                  <a:pt x="1" y="61"/>
                  <a:pt x="1" y="92"/>
                </a:cubicBezTo>
                <a:cubicBezTo>
                  <a:pt x="3" y="131"/>
                  <a:pt x="4" y="170"/>
                  <a:pt x="7" y="21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" name="CustomShape 14"/>
          <p:cNvSpPr/>
          <p:nvPr/>
        </p:nvSpPr>
        <p:spPr>
          <a:xfrm>
            <a:off x="500040" y="4758120"/>
            <a:ext cx="386280" cy="1742040"/>
          </a:xfrm>
          <a:custGeom>
            <a:avLst/>
            <a:gdLst/>
            <a:ahLst/>
            <a:rect l="l" t="t" r="r" b="b"/>
            <a:pathLst>
              <a:path w="88" h="330">
                <a:moveTo>
                  <a:pt x="53" y="229"/>
                </a:moveTo>
                <a:cubicBezTo>
                  <a:pt x="64" y="263"/>
                  <a:pt x="75" y="297"/>
                  <a:pt x="88" y="330"/>
                </a:cubicBezTo>
                <a:cubicBezTo>
                  <a:pt x="88" y="323"/>
                  <a:pt x="88" y="315"/>
                  <a:pt x="88" y="308"/>
                </a:cubicBezTo>
                <a:cubicBezTo>
                  <a:pt x="88" y="307"/>
                  <a:pt x="88" y="305"/>
                  <a:pt x="88" y="304"/>
                </a:cubicBezTo>
                <a:cubicBezTo>
                  <a:pt x="79" y="278"/>
                  <a:pt x="70" y="252"/>
                  <a:pt x="62" y="226"/>
                </a:cubicBezTo>
                <a:cubicBezTo>
                  <a:pt x="38" y="152"/>
                  <a:pt x="17" y="76"/>
                  <a:pt x="0" y="0"/>
                </a:cubicBezTo>
                <a:cubicBezTo>
                  <a:pt x="2" y="21"/>
                  <a:pt x="4" y="42"/>
                  <a:pt x="7" y="63"/>
                </a:cubicBezTo>
                <a:cubicBezTo>
                  <a:pt x="21" y="119"/>
                  <a:pt x="36" y="174"/>
                  <a:pt x="53" y="22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" name="CustomShape 15"/>
          <p:cNvSpPr/>
          <p:nvPr/>
        </p:nvSpPr>
        <p:spPr>
          <a:xfrm>
            <a:off x="916560" y="6462360"/>
            <a:ext cx="393480" cy="1091520"/>
          </a:xfrm>
          <a:custGeom>
            <a:avLst/>
            <a:gdLst/>
            <a:ahLst/>
            <a:rect l="l" t="t" r="r" b="b"/>
            <a:pathLst>
              <a:path w="90" h="207">
                <a:moveTo>
                  <a:pt x="6" y="15"/>
                </a:moveTo>
                <a:cubicBezTo>
                  <a:pt x="4" y="10"/>
                  <a:pt x="2" y="5"/>
                  <a:pt x="0" y="0"/>
                </a:cubicBezTo>
                <a:cubicBezTo>
                  <a:pt x="0" y="9"/>
                  <a:pt x="0" y="19"/>
                  <a:pt x="1" y="29"/>
                </a:cubicBezTo>
                <a:cubicBezTo>
                  <a:pt x="14" y="62"/>
                  <a:pt x="27" y="95"/>
                  <a:pt x="42" y="127"/>
                </a:cubicBezTo>
                <a:cubicBezTo>
                  <a:pt x="54" y="154"/>
                  <a:pt x="67" y="181"/>
                  <a:pt x="80" y="207"/>
                </a:cubicBezTo>
                <a:cubicBezTo>
                  <a:pt x="90" y="207"/>
                  <a:pt x="90" y="207"/>
                  <a:pt x="90" y="207"/>
                </a:cubicBezTo>
                <a:cubicBezTo>
                  <a:pt x="76" y="180"/>
                  <a:pt x="63" y="152"/>
                  <a:pt x="50" y="123"/>
                </a:cubicBezTo>
                <a:cubicBezTo>
                  <a:pt x="34" y="88"/>
                  <a:pt x="20" y="51"/>
                  <a:pt x="6" y="15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" name="CustomShape 16"/>
          <p:cNvSpPr/>
          <p:nvPr/>
        </p:nvSpPr>
        <p:spPr>
          <a:xfrm>
            <a:off x="474120" y="4811040"/>
            <a:ext cx="503640" cy="2464200"/>
          </a:xfrm>
          <a:custGeom>
            <a:avLst/>
            <a:gdLst/>
            <a:ahLst/>
            <a:rect l="l" t="t" r="r" b="b"/>
            <a:pathLst>
              <a:path w="115" h="467">
                <a:moveTo>
                  <a:pt x="101" y="409"/>
                </a:moveTo>
                <a:cubicBezTo>
                  <a:pt x="93" y="388"/>
                  <a:pt x="85" y="366"/>
                  <a:pt x="78" y="344"/>
                </a:cubicBezTo>
                <a:cubicBezTo>
                  <a:pt x="57" y="281"/>
                  <a:pt x="41" y="216"/>
                  <a:pt x="29" y="151"/>
                </a:cubicBezTo>
                <a:cubicBezTo>
                  <a:pt x="22" y="119"/>
                  <a:pt x="17" y="86"/>
                  <a:pt x="13" y="53"/>
                </a:cubicBezTo>
                <a:cubicBezTo>
                  <a:pt x="9" y="35"/>
                  <a:pt x="4" y="18"/>
                  <a:pt x="0" y="0"/>
                </a:cubicBezTo>
                <a:cubicBezTo>
                  <a:pt x="5" y="51"/>
                  <a:pt x="12" y="102"/>
                  <a:pt x="21" y="152"/>
                </a:cubicBezTo>
                <a:cubicBezTo>
                  <a:pt x="33" y="218"/>
                  <a:pt x="49" y="283"/>
                  <a:pt x="69" y="347"/>
                </a:cubicBezTo>
                <a:cubicBezTo>
                  <a:pt x="79" y="378"/>
                  <a:pt x="90" y="410"/>
                  <a:pt x="103" y="441"/>
                </a:cubicBezTo>
                <a:cubicBezTo>
                  <a:pt x="107" y="449"/>
                  <a:pt x="111" y="458"/>
                  <a:pt x="115" y="467"/>
                </a:cubicBezTo>
                <a:cubicBezTo>
                  <a:pt x="114" y="464"/>
                  <a:pt x="113" y="461"/>
                  <a:pt x="112" y="458"/>
                </a:cubicBezTo>
                <a:cubicBezTo>
                  <a:pt x="108" y="442"/>
                  <a:pt x="104" y="425"/>
                  <a:pt x="101" y="40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" name="CustomShape 17"/>
          <p:cNvSpPr/>
          <p:nvPr/>
        </p:nvSpPr>
        <p:spPr>
          <a:xfrm>
            <a:off x="424800" y="1421280"/>
            <a:ext cx="158760" cy="3336480"/>
          </a:xfrm>
          <a:custGeom>
            <a:avLst/>
            <a:gdLst/>
            <a:ahLst/>
            <a:rect l="l" t="t" r="r" b="b"/>
            <a:pathLst>
              <a:path w="36" h="633">
                <a:moveTo>
                  <a:pt x="17" y="633"/>
                </a:moveTo>
                <a:cubicBezTo>
                  <a:pt x="15" y="621"/>
                  <a:pt x="14" y="609"/>
                  <a:pt x="13" y="597"/>
                </a:cubicBezTo>
                <a:cubicBezTo>
                  <a:pt x="8" y="530"/>
                  <a:pt x="5" y="464"/>
                  <a:pt x="5" y="398"/>
                </a:cubicBezTo>
                <a:cubicBezTo>
                  <a:pt x="5" y="331"/>
                  <a:pt x="8" y="265"/>
                  <a:pt x="13" y="198"/>
                </a:cubicBezTo>
                <a:cubicBezTo>
                  <a:pt x="15" y="165"/>
                  <a:pt x="18" y="132"/>
                  <a:pt x="22" y="99"/>
                </a:cubicBezTo>
                <a:cubicBezTo>
                  <a:pt x="26" y="66"/>
                  <a:pt x="30" y="33"/>
                  <a:pt x="36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29" y="33"/>
                  <a:pt x="24" y="66"/>
                  <a:pt x="20" y="99"/>
                </a:cubicBezTo>
                <a:cubicBezTo>
                  <a:pt x="16" y="132"/>
                  <a:pt x="13" y="165"/>
                  <a:pt x="10" y="198"/>
                </a:cubicBezTo>
                <a:cubicBezTo>
                  <a:pt x="4" y="264"/>
                  <a:pt x="1" y="331"/>
                  <a:pt x="1" y="398"/>
                </a:cubicBezTo>
                <a:cubicBezTo>
                  <a:pt x="0" y="461"/>
                  <a:pt x="2" y="525"/>
                  <a:pt x="7" y="589"/>
                </a:cubicBezTo>
                <a:cubicBezTo>
                  <a:pt x="10" y="603"/>
                  <a:pt x="13" y="618"/>
                  <a:pt x="16" y="632"/>
                </a:cubicBezTo>
                <a:cubicBezTo>
                  <a:pt x="16" y="632"/>
                  <a:pt x="17" y="633"/>
                  <a:pt x="17" y="63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" name="CustomShape 18"/>
          <p:cNvSpPr/>
          <p:nvPr/>
        </p:nvSpPr>
        <p:spPr>
          <a:xfrm>
            <a:off x="1013040" y="7243920"/>
            <a:ext cx="122040" cy="309960"/>
          </a:xfrm>
          <a:custGeom>
            <a:avLst/>
            <a:gdLst/>
            <a:ahLst/>
            <a:rect l="l" t="t" r="r" b="b"/>
            <a:pathLst>
              <a:path w="28" h="59">
                <a:moveTo>
                  <a:pt x="22" y="59"/>
                </a:moveTo>
                <a:cubicBezTo>
                  <a:pt x="28" y="59"/>
                  <a:pt x="28" y="59"/>
                  <a:pt x="28" y="59"/>
                </a:cubicBezTo>
                <a:cubicBezTo>
                  <a:pt x="18" y="40"/>
                  <a:pt x="9" y="20"/>
                  <a:pt x="0" y="0"/>
                </a:cubicBezTo>
                <a:cubicBezTo>
                  <a:pt x="6" y="20"/>
                  <a:pt x="13" y="40"/>
                  <a:pt x="22" y="5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" name="CustomShape 19"/>
          <p:cNvSpPr/>
          <p:nvPr/>
        </p:nvSpPr>
        <p:spPr>
          <a:xfrm>
            <a:off x="456480" y="4528080"/>
            <a:ext cx="74880" cy="563400"/>
          </a:xfrm>
          <a:custGeom>
            <a:avLst/>
            <a:gdLst/>
            <a:ahLst/>
            <a:rect l="l" t="t" r="r" b="b"/>
            <a:pathLst>
              <a:path w="17" h="107">
                <a:moveTo>
                  <a:pt x="4" y="54"/>
                </a:moveTo>
                <a:cubicBezTo>
                  <a:pt x="8" y="72"/>
                  <a:pt x="13" y="89"/>
                  <a:pt x="17" y="107"/>
                </a:cubicBezTo>
                <a:cubicBezTo>
                  <a:pt x="14" y="86"/>
                  <a:pt x="12" y="65"/>
                  <a:pt x="10" y="44"/>
                </a:cubicBezTo>
                <a:cubicBezTo>
                  <a:pt x="10" y="44"/>
                  <a:pt x="9" y="43"/>
                  <a:pt x="9" y="43"/>
                </a:cubicBezTo>
                <a:cubicBezTo>
                  <a:pt x="6" y="29"/>
                  <a:pt x="3" y="14"/>
                  <a:pt x="0" y="0"/>
                </a:cubicBezTo>
                <a:cubicBezTo>
                  <a:pt x="0" y="2"/>
                  <a:pt x="0" y="5"/>
                  <a:pt x="0" y="8"/>
                </a:cubicBezTo>
                <a:cubicBezTo>
                  <a:pt x="1" y="23"/>
                  <a:pt x="3" y="39"/>
                  <a:pt x="4" y="5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" name="CustomShape 20"/>
          <p:cNvSpPr/>
          <p:nvPr/>
        </p:nvSpPr>
        <p:spPr>
          <a:xfrm>
            <a:off x="887040" y="3467520"/>
            <a:ext cx="1287360" cy="2994480"/>
          </a:xfrm>
          <a:custGeom>
            <a:avLst/>
            <a:gdLst/>
            <a:ahLst/>
            <a:rect l="l" t="t" r="r" b="b"/>
            <a:pathLst>
              <a:path w="294" h="568">
                <a:moveTo>
                  <a:pt x="8" y="553"/>
                </a:moveTo>
                <a:cubicBezTo>
                  <a:pt x="9" y="501"/>
                  <a:pt x="19" y="448"/>
                  <a:pt x="35" y="397"/>
                </a:cubicBezTo>
                <a:cubicBezTo>
                  <a:pt x="51" y="347"/>
                  <a:pt x="73" y="298"/>
                  <a:pt x="99" y="252"/>
                </a:cubicBezTo>
                <a:cubicBezTo>
                  <a:pt x="124" y="205"/>
                  <a:pt x="154" y="161"/>
                  <a:pt x="187" y="119"/>
                </a:cubicBezTo>
                <a:cubicBezTo>
                  <a:pt x="203" y="98"/>
                  <a:pt x="220" y="77"/>
                  <a:pt x="238" y="58"/>
                </a:cubicBezTo>
                <a:cubicBezTo>
                  <a:pt x="247" y="48"/>
                  <a:pt x="256" y="38"/>
                  <a:pt x="265" y="28"/>
                </a:cubicBezTo>
                <a:cubicBezTo>
                  <a:pt x="274" y="19"/>
                  <a:pt x="284" y="9"/>
                  <a:pt x="294" y="0"/>
                </a:cubicBezTo>
                <a:cubicBezTo>
                  <a:pt x="293" y="0"/>
                  <a:pt x="293" y="0"/>
                  <a:pt x="293" y="0"/>
                </a:cubicBezTo>
                <a:cubicBezTo>
                  <a:pt x="283" y="9"/>
                  <a:pt x="273" y="18"/>
                  <a:pt x="264" y="27"/>
                </a:cubicBezTo>
                <a:cubicBezTo>
                  <a:pt x="255" y="37"/>
                  <a:pt x="246" y="47"/>
                  <a:pt x="237" y="56"/>
                </a:cubicBezTo>
                <a:cubicBezTo>
                  <a:pt x="218" y="76"/>
                  <a:pt x="201" y="96"/>
                  <a:pt x="185" y="117"/>
                </a:cubicBezTo>
                <a:cubicBezTo>
                  <a:pt x="151" y="159"/>
                  <a:pt x="121" y="203"/>
                  <a:pt x="95" y="249"/>
                </a:cubicBezTo>
                <a:cubicBezTo>
                  <a:pt x="68" y="296"/>
                  <a:pt x="46" y="345"/>
                  <a:pt x="30" y="396"/>
                </a:cubicBezTo>
                <a:cubicBezTo>
                  <a:pt x="13" y="445"/>
                  <a:pt x="3" y="497"/>
                  <a:pt x="0" y="549"/>
                </a:cubicBezTo>
                <a:cubicBezTo>
                  <a:pt x="3" y="555"/>
                  <a:pt x="5" y="561"/>
                  <a:pt x="7" y="568"/>
                </a:cubicBezTo>
                <a:cubicBezTo>
                  <a:pt x="7" y="563"/>
                  <a:pt x="7" y="558"/>
                  <a:pt x="8" y="55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" name="CustomShape 21"/>
          <p:cNvSpPr/>
          <p:nvPr/>
        </p:nvSpPr>
        <p:spPr>
          <a:xfrm>
            <a:off x="977760" y="7275600"/>
            <a:ext cx="109800" cy="278280"/>
          </a:xfrm>
          <a:custGeom>
            <a:avLst/>
            <a:gdLst/>
            <a:ahLst/>
            <a:rect l="l" t="t" r="r" b="b"/>
            <a:pathLst>
              <a:path w="25" h="53">
                <a:moveTo>
                  <a:pt x="0" y="0"/>
                </a:moveTo>
                <a:cubicBezTo>
                  <a:pt x="5" y="18"/>
                  <a:pt x="12" y="36"/>
                  <a:pt x="19" y="53"/>
                </a:cubicBezTo>
                <a:cubicBezTo>
                  <a:pt x="25" y="53"/>
                  <a:pt x="25" y="53"/>
                  <a:pt x="25" y="53"/>
                </a:cubicBezTo>
                <a:cubicBezTo>
                  <a:pt x="16" y="36"/>
                  <a:pt x="8" y="18"/>
                  <a:pt x="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" name="CustomShape 22"/>
          <p:cNvSpPr/>
          <p:nvPr/>
        </p:nvSpPr>
        <p:spPr>
          <a:xfrm>
            <a:off x="887040" y="6500520"/>
            <a:ext cx="125640" cy="743040"/>
          </a:xfrm>
          <a:custGeom>
            <a:avLst/>
            <a:gdLst/>
            <a:ahLst/>
            <a:rect l="l" t="t" r="r" b="b"/>
            <a:pathLst>
              <a:path w="29" h="141">
                <a:moveTo>
                  <a:pt x="0" y="0"/>
                </a:moveTo>
                <a:cubicBezTo>
                  <a:pt x="0" y="30"/>
                  <a:pt x="2" y="60"/>
                  <a:pt x="7" y="89"/>
                </a:cubicBezTo>
                <a:cubicBezTo>
                  <a:pt x="11" y="98"/>
                  <a:pt x="14" y="108"/>
                  <a:pt x="18" y="117"/>
                </a:cubicBezTo>
                <a:cubicBezTo>
                  <a:pt x="22" y="125"/>
                  <a:pt x="25" y="133"/>
                  <a:pt x="29" y="141"/>
                </a:cubicBezTo>
                <a:cubicBezTo>
                  <a:pt x="28" y="139"/>
                  <a:pt x="28" y="137"/>
                  <a:pt x="27" y="135"/>
                </a:cubicBezTo>
                <a:cubicBezTo>
                  <a:pt x="16" y="98"/>
                  <a:pt x="10" y="60"/>
                  <a:pt x="8" y="22"/>
                </a:cubicBezTo>
                <a:cubicBezTo>
                  <a:pt x="7" y="18"/>
                  <a:pt x="5" y="15"/>
                  <a:pt x="4" y="11"/>
                </a:cubicBezTo>
                <a:cubicBezTo>
                  <a:pt x="2" y="7"/>
                  <a:pt x="1" y="3"/>
                  <a:pt x="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" name="CustomShape 23"/>
          <p:cNvSpPr/>
          <p:nvPr/>
        </p:nvSpPr>
        <p:spPr>
          <a:xfrm>
            <a:off x="887040" y="6363360"/>
            <a:ext cx="34560" cy="250920"/>
          </a:xfrm>
          <a:custGeom>
            <a:avLst/>
            <a:gdLst/>
            <a:ahLst/>
            <a:rect l="l" t="t" r="r" b="b"/>
            <a:pathLst>
              <a:path w="8" h="48">
                <a:moveTo>
                  <a:pt x="0" y="26"/>
                </a:moveTo>
                <a:cubicBezTo>
                  <a:pt x="1" y="29"/>
                  <a:pt x="2" y="33"/>
                  <a:pt x="4" y="37"/>
                </a:cubicBezTo>
                <a:cubicBezTo>
                  <a:pt x="5" y="41"/>
                  <a:pt x="7" y="44"/>
                  <a:pt x="8" y="48"/>
                </a:cubicBezTo>
                <a:cubicBezTo>
                  <a:pt x="7" y="38"/>
                  <a:pt x="7" y="28"/>
                  <a:pt x="7" y="19"/>
                </a:cubicBezTo>
                <a:cubicBezTo>
                  <a:pt x="5" y="12"/>
                  <a:pt x="3" y="6"/>
                  <a:pt x="0" y="0"/>
                </a:cubicBezTo>
                <a:cubicBezTo>
                  <a:pt x="0" y="1"/>
                  <a:pt x="0" y="3"/>
                  <a:pt x="0" y="4"/>
                </a:cubicBezTo>
                <a:cubicBezTo>
                  <a:pt x="0" y="11"/>
                  <a:pt x="0" y="19"/>
                  <a:pt x="0" y="2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" name="CustomShape 24"/>
          <p:cNvSpPr/>
          <p:nvPr/>
        </p:nvSpPr>
        <p:spPr>
          <a:xfrm>
            <a:off x="916560" y="6969240"/>
            <a:ext cx="192240" cy="584640"/>
          </a:xfrm>
          <a:custGeom>
            <a:avLst/>
            <a:gdLst/>
            <a:ahLst/>
            <a:rect l="l" t="t" r="r" b="b"/>
            <a:pathLst>
              <a:path w="44" h="111">
                <a:moveTo>
                  <a:pt x="11" y="28"/>
                </a:moveTo>
                <a:cubicBezTo>
                  <a:pt x="7" y="19"/>
                  <a:pt x="4" y="9"/>
                  <a:pt x="0" y="0"/>
                </a:cubicBezTo>
                <a:cubicBezTo>
                  <a:pt x="3" y="16"/>
                  <a:pt x="7" y="33"/>
                  <a:pt x="11" y="49"/>
                </a:cubicBezTo>
                <a:cubicBezTo>
                  <a:pt x="12" y="52"/>
                  <a:pt x="13" y="55"/>
                  <a:pt x="14" y="58"/>
                </a:cubicBezTo>
                <a:cubicBezTo>
                  <a:pt x="22" y="76"/>
                  <a:pt x="30" y="94"/>
                  <a:pt x="39" y="111"/>
                </a:cubicBezTo>
                <a:cubicBezTo>
                  <a:pt x="44" y="111"/>
                  <a:pt x="44" y="111"/>
                  <a:pt x="44" y="111"/>
                </a:cubicBezTo>
                <a:cubicBezTo>
                  <a:pt x="35" y="92"/>
                  <a:pt x="28" y="72"/>
                  <a:pt x="22" y="52"/>
                </a:cubicBezTo>
                <a:cubicBezTo>
                  <a:pt x="18" y="44"/>
                  <a:pt x="15" y="36"/>
                  <a:pt x="11" y="2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" name="CustomShape 25"/>
          <p:cNvSpPr/>
          <p:nvPr/>
        </p:nvSpPr>
        <p:spPr>
          <a:xfrm>
            <a:off x="0" y="0"/>
            <a:ext cx="201240" cy="755928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5" name="PlaceHolder 26"/>
          <p:cNvSpPr>
            <a:spLocks noGrp="1"/>
          </p:cNvSpPr>
          <p:nvPr>
            <p:ph type="title"/>
          </p:nvPr>
        </p:nvSpPr>
        <p:spPr>
          <a:xfrm>
            <a:off x="2144520" y="687960"/>
            <a:ext cx="7263720" cy="1411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s-CL" sz="3970" spc="-1" strike="noStrike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Haga clic para modificar el estilo de título del patrón</a:t>
            </a:r>
            <a:endParaRPr lang="es-C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" name="PlaceHolder 27"/>
          <p:cNvSpPr>
            <a:spLocks noGrp="1"/>
          </p:cNvSpPr>
          <p:nvPr>
            <p:ph type="body"/>
          </p:nvPr>
        </p:nvSpPr>
        <p:spPr>
          <a:xfrm>
            <a:off x="2141280" y="2351880"/>
            <a:ext cx="7266960" cy="416376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L" sz="199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Pulse para editar el formato de esquema del texto</a:t>
            </a:r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CL" sz="199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Segundo nivel del esquema</a:t>
            </a:r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L" sz="199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Tercer nivel del esquema</a:t>
            </a:r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CL" sz="199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Cuarto nivel del esquema</a:t>
            </a:r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L" sz="199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Quinto nivel del esquema</a:t>
            </a:r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L" sz="199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Sexto nivel del esquema</a:t>
            </a:r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78000" indent="-37764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es-CL" sz="199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Séptimo nivel del esquemaHaga clic para modificar el estilo de texto del patrón</a:t>
            </a:r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19000" indent="-31464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es-CL" sz="177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Segundo nivel</a:t>
            </a:r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60000" indent="-25164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es-CL" sz="155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Tercer nivel</a:t>
            </a:r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64000" indent="-25164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es-CL" sz="133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Cuarto nivel</a:t>
            </a:r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268000" indent="-25164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es-CL" sz="133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Quinto nivel</a:t>
            </a:r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" name="PlaceHolder 28"/>
          <p:cNvSpPr>
            <a:spLocks noGrp="1"/>
          </p:cNvSpPr>
          <p:nvPr>
            <p:ph type="dt"/>
          </p:nvPr>
        </p:nvSpPr>
        <p:spPr>
          <a:xfrm>
            <a:off x="8568360" y="6762960"/>
            <a:ext cx="844560" cy="40752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lang="es-ES" sz="989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4/04/16</a:t>
            </a:r>
            <a:endParaRPr lang="es-E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8" name="PlaceHolder 29"/>
          <p:cNvSpPr>
            <a:spLocks noGrp="1"/>
          </p:cNvSpPr>
          <p:nvPr>
            <p:ph type="ftr"/>
          </p:nvPr>
        </p:nvSpPr>
        <p:spPr>
          <a:xfrm>
            <a:off x="2141280" y="6763680"/>
            <a:ext cx="6301800" cy="402120"/>
          </a:xfrm>
          <a:prstGeom prst="rect">
            <a:avLst/>
          </a:prstGeom>
        </p:spPr>
        <p:txBody>
          <a:bodyPr anchor="ctr"/>
          <a:p>
            <a:endParaRPr lang="es-E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9" name="CustomShape 30"/>
          <p:cNvSpPr/>
          <p:nvPr/>
        </p:nvSpPr>
        <p:spPr>
          <a:xfrm flipV="1">
            <a:off x="0" y="783360"/>
            <a:ext cx="1497240" cy="559800"/>
          </a:xfrm>
          <a:custGeom>
            <a:avLst/>
            <a:gdLst/>
            <a:ah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" name="PlaceHolder 31"/>
          <p:cNvSpPr>
            <a:spLocks noGrp="1"/>
          </p:cNvSpPr>
          <p:nvPr>
            <p:ph type="sldNum"/>
          </p:nvPr>
        </p:nvSpPr>
        <p:spPr>
          <a:xfrm>
            <a:off x="563760" y="868320"/>
            <a:ext cx="644400" cy="40212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7B0EB12E-589A-42CD-805F-D293A1B60F2A}" type="slidenum">
              <a:rPr lang="es-ES" sz="2210" spc="-1" strike="noStrike">
                <a:solidFill>
                  <a:srgbClr val="fe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&lt;número&gt;</a:t>
            </a:fld>
            <a:endParaRPr lang="es-E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CustomShape 1"/>
          <p:cNvSpPr/>
          <p:nvPr/>
        </p:nvSpPr>
        <p:spPr>
          <a:xfrm>
            <a:off x="0" y="2838600"/>
            <a:ext cx="76680" cy="689760"/>
          </a:xfrm>
          <a:custGeom>
            <a:avLst/>
            <a:gdLst/>
            <a:ahLst/>
            <a:rect l="l" t="t" r="r" b="b"/>
            <a:pathLst>
              <a:path w="22" h="136">
                <a:moveTo>
                  <a:pt x="22" y="136"/>
                </a:moveTo>
                <a:cubicBezTo>
                  <a:pt x="20" y="117"/>
                  <a:pt x="19" y="99"/>
                  <a:pt x="17" y="80"/>
                </a:cubicBezTo>
                <a:cubicBezTo>
                  <a:pt x="11" y="54"/>
                  <a:pt x="6" y="27"/>
                  <a:pt x="0" y="0"/>
                </a:cubicBezTo>
                <a:cubicBezTo>
                  <a:pt x="0" y="35"/>
                  <a:pt x="0" y="35"/>
                  <a:pt x="0" y="35"/>
                </a:cubicBezTo>
                <a:cubicBezTo>
                  <a:pt x="6" y="64"/>
                  <a:pt x="13" y="94"/>
                  <a:pt x="20" y="124"/>
                </a:cubicBezTo>
                <a:cubicBezTo>
                  <a:pt x="20" y="128"/>
                  <a:pt x="21" y="132"/>
                  <a:pt x="22" y="136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6" name="CustomShape 2"/>
          <p:cNvSpPr/>
          <p:nvPr/>
        </p:nvSpPr>
        <p:spPr>
          <a:xfrm>
            <a:off x="98640" y="3479400"/>
            <a:ext cx="495000" cy="2559600"/>
          </a:xfrm>
          <a:custGeom>
            <a:avLst/>
            <a:gdLst/>
            <a:ahLst/>
            <a:rect l="l" t="t" r="r" b="b"/>
            <a:pathLst>
              <a:path w="140" h="504">
                <a:moveTo>
                  <a:pt x="86" y="350"/>
                </a:moveTo>
                <a:cubicBezTo>
                  <a:pt x="103" y="402"/>
                  <a:pt x="120" y="453"/>
                  <a:pt x="139" y="504"/>
                </a:cubicBezTo>
                <a:cubicBezTo>
                  <a:pt x="139" y="495"/>
                  <a:pt x="139" y="487"/>
                  <a:pt x="140" y="478"/>
                </a:cubicBezTo>
                <a:cubicBezTo>
                  <a:pt x="124" y="435"/>
                  <a:pt x="109" y="391"/>
                  <a:pt x="95" y="347"/>
                </a:cubicBezTo>
                <a:cubicBezTo>
                  <a:pt x="58" y="233"/>
                  <a:pt x="27" y="117"/>
                  <a:pt x="0" y="0"/>
                </a:cubicBezTo>
                <a:cubicBezTo>
                  <a:pt x="2" y="20"/>
                  <a:pt x="4" y="41"/>
                  <a:pt x="6" y="61"/>
                </a:cubicBezTo>
                <a:cubicBezTo>
                  <a:pt x="30" y="158"/>
                  <a:pt x="56" y="255"/>
                  <a:pt x="86" y="35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7" name="CustomShape 3"/>
          <p:cNvSpPr/>
          <p:nvPr/>
        </p:nvSpPr>
        <p:spPr>
          <a:xfrm>
            <a:off x="618120" y="6004440"/>
            <a:ext cx="466560" cy="1565280"/>
          </a:xfrm>
          <a:custGeom>
            <a:avLst/>
            <a:gdLst/>
            <a:ahLst/>
            <a:rect l="l" t="t" r="r" b="b"/>
            <a:pathLst>
              <a:path w="132" h="308">
                <a:moveTo>
                  <a:pt x="8" y="22"/>
                </a:moveTo>
                <a:cubicBezTo>
                  <a:pt x="5" y="15"/>
                  <a:pt x="2" y="8"/>
                  <a:pt x="0" y="0"/>
                </a:cubicBezTo>
                <a:cubicBezTo>
                  <a:pt x="0" y="10"/>
                  <a:pt x="0" y="19"/>
                  <a:pt x="0" y="29"/>
                </a:cubicBezTo>
                <a:cubicBezTo>
                  <a:pt x="21" y="85"/>
                  <a:pt x="44" y="140"/>
                  <a:pt x="68" y="194"/>
                </a:cubicBezTo>
                <a:cubicBezTo>
                  <a:pt x="85" y="232"/>
                  <a:pt x="104" y="270"/>
                  <a:pt x="123" y="308"/>
                </a:cubicBezTo>
                <a:cubicBezTo>
                  <a:pt x="132" y="308"/>
                  <a:pt x="132" y="308"/>
                  <a:pt x="132" y="308"/>
                </a:cubicBezTo>
                <a:cubicBezTo>
                  <a:pt x="113" y="269"/>
                  <a:pt x="94" y="230"/>
                  <a:pt x="77" y="190"/>
                </a:cubicBezTo>
                <a:cubicBezTo>
                  <a:pt x="52" y="135"/>
                  <a:pt x="29" y="79"/>
                  <a:pt x="8" y="22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8" name="CustomShape 4"/>
          <p:cNvSpPr/>
          <p:nvPr/>
        </p:nvSpPr>
        <p:spPr>
          <a:xfrm>
            <a:off x="735120" y="7169400"/>
            <a:ext cx="131040" cy="400320"/>
          </a:xfrm>
          <a:custGeom>
            <a:avLst/>
            <a:gdLst/>
            <a:ahLst/>
            <a:rect l="l" t="t" r="r" b="b"/>
            <a:pathLst>
              <a:path w="37" h="79">
                <a:moveTo>
                  <a:pt x="28" y="79"/>
                </a:moveTo>
                <a:cubicBezTo>
                  <a:pt x="37" y="79"/>
                  <a:pt x="37" y="79"/>
                  <a:pt x="37" y="79"/>
                </a:cubicBezTo>
                <a:cubicBezTo>
                  <a:pt x="24" y="53"/>
                  <a:pt x="12" y="27"/>
                  <a:pt x="0" y="0"/>
                </a:cubicBezTo>
                <a:cubicBezTo>
                  <a:pt x="8" y="27"/>
                  <a:pt x="17" y="53"/>
                  <a:pt x="28" y="79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9" name="CustomShape 5"/>
          <p:cNvSpPr/>
          <p:nvPr/>
        </p:nvSpPr>
        <p:spPr>
          <a:xfrm>
            <a:off x="77040" y="3528720"/>
            <a:ext cx="629280" cy="3668760"/>
          </a:xfrm>
          <a:custGeom>
            <a:avLst/>
            <a:gdLst/>
            <a:ahLst/>
            <a:rect l="l" t="t" r="r" b="b"/>
            <a:pathLst>
              <a:path w="178" h="722">
                <a:moveTo>
                  <a:pt x="162" y="660"/>
                </a:moveTo>
                <a:cubicBezTo>
                  <a:pt x="145" y="618"/>
                  <a:pt x="130" y="576"/>
                  <a:pt x="116" y="534"/>
                </a:cubicBezTo>
                <a:cubicBezTo>
                  <a:pt x="84" y="437"/>
                  <a:pt x="59" y="337"/>
                  <a:pt x="40" y="236"/>
                </a:cubicBezTo>
                <a:cubicBezTo>
                  <a:pt x="29" y="175"/>
                  <a:pt x="20" y="113"/>
                  <a:pt x="12" y="51"/>
                </a:cubicBezTo>
                <a:cubicBezTo>
                  <a:pt x="8" y="34"/>
                  <a:pt x="4" y="17"/>
                  <a:pt x="0" y="0"/>
                </a:cubicBezTo>
                <a:cubicBezTo>
                  <a:pt x="8" y="79"/>
                  <a:pt x="19" y="159"/>
                  <a:pt x="33" y="237"/>
                </a:cubicBezTo>
                <a:cubicBezTo>
                  <a:pt x="51" y="339"/>
                  <a:pt x="76" y="439"/>
                  <a:pt x="107" y="537"/>
                </a:cubicBezTo>
                <a:cubicBezTo>
                  <a:pt x="123" y="586"/>
                  <a:pt x="141" y="634"/>
                  <a:pt x="160" y="681"/>
                </a:cubicBezTo>
                <a:cubicBezTo>
                  <a:pt x="166" y="695"/>
                  <a:pt x="172" y="708"/>
                  <a:pt x="178" y="722"/>
                </a:cubicBezTo>
                <a:cubicBezTo>
                  <a:pt x="176" y="717"/>
                  <a:pt x="175" y="713"/>
                  <a:pt x="174" y="708"/>
                </a:cubicBezTo>
                <a:cubicBezTo>
                  <a:pt x="169" y="692"/>
                  <a:pt x="165" y="676"/>
                  <a:pt x="162" y="66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0" name="CustomShape 6"/>
          <p:cNvSpPr/>
          <p:nvPr/>
        </p:nvSpPr>
        <p:spPr>
          <a:xfrm>
            <a:off x="17280" y="252000"/>
            <a:ext cx="81000" cy="3227040"/>
          </a:xfrm>
          <a:custGeom>
            <a:avLst/>
            <a:gdLst/>
            <a:ahLst/>
            <a:rect l="l" t="t" r="r" b="b"/>
            <a:pathLst>
              <a:path w="23" h="635">
                <a:moveTo>
                  <a:pt x="11" y="577"/>
                </a:moveTo>
                <a:cubicBezTo>
                  <a:pt x="12" y="581"/>
                  <a:pt x="12" y="585"/>
                  <a:pt x="12" y="589"/>
                </a:cubicBezTo>
                <a:cubicBezTo>
                  <a:pt x="15" y="603"/>
                  <a:pt x="19" y="617"/>
                  <a:pt x="22" y="632"/>
                </a:cubicBezTo>
                <a:cubicBezTo>
                  <a:pt x="22" y="633"/>
                  <a:pt x="22" y="634"/>
                  <a:pt x="23" y="635"/>
                </a:cubicBezTo>
                <a:cubicBezTo>
                  <a:pt x="21" y="615"/>
                  <a:pt x="19" y="596"/>
                  <a:pt x="17" y="576"/>
                </a:cubicBezTo>
                <a:cubicBezTo>
                  <a:pt x="9" y="474"/>
                  <a:pt x="5" y="372"/>
                  <a:pt x="5" y="269"/>
                </a:cubicBezTo>
                <a:cubicBezTo>
                  <a:pt x="6" y="179"/>
                  <a:pt x="9" y="90"/>
                  <a:pt x="15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5" y="89"/>
                  <a:pt x="2" y="179"/>
                  <a:pt x="1" y="269"/>
                </a:cubicBezTo>
                <a:cubicBezTo>
                  <a:pt x="0" y="372"/>
                  <a:pt x="3" y="474"/>
                  <a:pt x="11" y="577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1" name="CustomShape 7"/>
          <p:cNvSpPr/>
          <p:nvPr/>
        </p:nvSpPr>
        <p:spPr>
          <a:xfrm>
            <a:off x="60120" y="3245400"/>
            <a:ext cx="59760" cy="543960"/>
          </a:xfrm>
          <a:custGeom>
            <a:avLst/>
            <a:gdLst/>
            <a:ahLst/>
            <a:rect l="l" t="t" r="r" b="b"/>
            <a:pathLst>
              <a:path w="17" h="107">
                <a:moveTo>
                  <a:pt x="0" y="0"/>
                </a:moveTo>
                <a:cubicBezTo>
                  <a:pt x="2" y="19"/>
                  <a:pt x="3" y="37"/>
                  <a:pt x="5" y="56"/>
                </a:cubicBezTo>
                <a:cubicBezTo>
                  <a:pt x="9" y="73"/>
                  <a:pt x="13" y="90"/>
                  <a:pt x="17" y="107"/>
                </a:cubicBezTo>
                <a:cubicBezTo>
                  <a:pt x="15" y="87"/>
                  <a:pt x="13" y="66"/>
                  <a:pt x="11" y="46"/>
                </a:cubicBezTo>
                <a:cubicBezTo>
                  <a:pt x="10" y="45"/>
                  <a:pt x="10" y="44"/>
                  <a:pt x="10" y="43"/>
                </a:cubicBezTo>
                <a:cubicBezTo>
                  <a:pt x="7" y="28"/>
                  <a:pt x="3" y="14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2" name="CustomShape 8"/>
          <p:cNvSpPr/>
          <p:nvPr/>
        </p:nvSpPr>
        <p:spPr>
          <a:xfrm>
            <a:off x="589680" y="6039360"/>
            <a:ext cx="145080" cy="1129680"/>
          </a:xfrm>
          <a:custGeom>
            <a:avLst/>
            <a:gdLst/>
            <a:ahLst/>
            <a:rect l="l" t="t" r="r" b="b"/>
            <a:pathLst>
              <a:path w="41" h="222">
                <a:moveTo>
                  <a:pt x="0" y="0"/>
                </a:moveTo>
                <a:cubicBezTo>
                  <a:pt x="0" y="31"/>
                  <a:pt x="2" y="62"/>
                  <a:pt x="5" y="93"/>
                </a:cubicBezTo>
                <a:cubicBezTo>
                  <a:pt x="8" y="117"/>
                  <a:pt x="12" y="142"/>
                  <a:pt x="17" y="166"/>
                </a:cubicBezTo>
                <a:cubicBezTo>
                  <a:pt x="19" y="172"/>
                  <a:pt x="22" y="178"/>
                  <a:pt x="24" y="184"/>
                </a:cubicBezTo>
                <a:cubicBezTo>
                  <a:pt x="30" y="197"/>
                  <a:pt x="35" y="209"/>
                  <a:pt x="41" y="222"/>
                </a:cubicBezTo>
                <a:cubicBezTo>
                  <a:pt x="40" y="219"/>
                  <a:pt x="39" y="215"/>
                  <a:pt x="38" y="212"/>
                </a:cubicBezTo>
                <a:cubicBezTo>
                  <a:pt x="26" y="172"/>
                  <a:pt x="18" y="132"/>
                  <a:pt x="13" y="92"/>
                </a:cubicBezTo>
                <a:cubicBezTo>
                  <a:pt x="11" y="68"/>
                  <a:pt x="9" y="45"/>
                  <a:pt x="8" y="22"/>
                </a:cubicBezTo>
                <a:cubicBezTo>
                  <a:pt x="8" y="21"/>
                  <a:pt x="7" y="20"/>
                  <a:pt x="7" y="18"/>
                </a:cubicBezTo>
                <a:cubicBezTo>
                  <a:pt x="5" y="12"/>
                  <a:pt x="2" y="6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" name="CustomShape 9"/>
          <p:cNvSpPr/>
          <p:nvPr/>
        </p:nvSpPr>
        <p:spPr>
          <a:xfrm>
            <a:off x="594000" y="1542240"/>
            <a:ext cx="1589760" cy="4461840"/>
          </a:xfrm>
          <a:custGeom>
            <a:avLst/>
            <a:gdLst/>
            <a:ahLst/>
            <a:rect l="l" t="t" r="r" b="b"/>
            <a:pathLst>
              <a:path w="450" h="878">
                <a:moveTo>
                  <a:pt x="7" y="854"/>
                </a:moveTo>
                <a:cubicBezTo>
                  <a:pt x="10" y="772"/>
                  <a:pt x="26" y="691"/>
                  <a:pt x="50" y="613"/>
                </a:cubicBezTo>
                <a:cubicBezTo>
                  <a:pt x="75" y="535"/>
                  <a:pt x="109" y="460"/>
                  <a:pt x="149" y="388"/>
                </a:cubicBezTo>
                <a:cubicBezTo>
                  <a:pt x="189" y="316"/>
                  <a:pt x="235" y="248"/>
                  <a:pt x="285" y="183"/>
                </a:cubicBezTo>
                <a:cubicBezTo>
                  <a:pt x="310" y="151"/>
                  <a:pt x="337" y="119"/>
                  <a:pt x="364" y="89"/>
                </a:cubicBezTo>
                <a:cubicBezTo>
                  <a:pt x="378" y="74"/>
                  <a:pt x="392" y="58"/>
                  <a:pt x="406" y="44"/>
                </a:cubicBezTo>
                <a:cubicBezTo>
                  <a:pt x="421" y="29"/>
                  <a:pt x="435" y="15"/>
                  <a:pt x="450" y="1"/>
                </a:cubicBezTo>
                <a:cubicBezTo>
                  <a:pt x="450" y="0"/>
                  <a:pt x="450" y="0"/>
                  <a:pt x="450" y="0"/>
                </a:cubicBezTo>
                <a:cubicBezTo>
                  <a:pt x="434" y="14"/>
                  <a:pt x="420" y="28"/>
                  <a:pt x="405" y="43"/>
                </a:cubicBezTo>
                <a:cubicBezTo>
                  <a:pt x="391" y="57"/>
                  <a:pt x="377" y="72"/>
                  <a:pt x="363" y="88"/>
                </a:cubicBezTo>
                <a:cubicBezTo>
                  <a:pt x="335" y="118"/>
                  <a:pt x="308" y="149"/>
                  <a:pt x="283" y="181"/>
                </a:cubicBezTo>
                <a:cubicBezTo>
                  <a:pt x="232" y="246"/>
                  <a:pt x="185" y="314"/>
                  <a:pt x="145" y="386"/>
                </a:cubicBezTo>
                <a:cubicBezTo>
                  <a:pt x="104" y="457"/>
                  <a:pt x="70" y="533"/>
                  <a:pt x="45" y="611"/>
                </a:cubicBezTo>
                <a:cubicBezTo>
                  <a:pt x="19" y="690"/>
                  <a:pt x="3" y="771"/>
                  <a:pt x="0" y="854"/>
                </a:cubicBezTo>
                <a:cubicBezTo>
                  <a:pt x="0" y="856"/>
                  <a:pt x="0" y="857"/>
                  <a:pt x="0" y="859"/>
                </a:cubicBezTo>
                <a:cubicBezTo>
                  <a:pt x="2" y="865"/>
                  <a:pt x="4" y="872"/>
                  <a:pt x="7" y="878"/>
                </a:cubicBezTo>
                <a:cubicBezTo>
                  <a:pt x="7" y="870"/>
                  <a:pt x="7" y="862"/>
                  <a:pt x="7" y="854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4" name="CustomShape 10"/>
          <p:cNvSpPr/>
          <p:nvPr/>
        </p:nvSpPr>
        <p:spPr>
          <a:xfrm>
            <a:off x="706680" y="7197840"/>
            <a:ext cx="123840" cy="371520"/>
          </a:xfrm>
          <a:custGeom>
            <a:avLst/>
            <a:gdLst/>
            <a:ahLst/>
            <a:rect l="l" t="t" r="r" b="b"/>
            <a:pathLst>
              <a:path w="35" h="73">
                <a:moveTo>
                  <a:pt x="0" y="0"/>
                </a:moveTo>
                <a:cubicBezTo>
                  <a:pt x="7" y="24"/>
                  <a:pt x="16" y="49"/>
                  <a:pt x="26" y="73"/>
                </a:cubicBezTo>
                <a:cubicBezTo>
                  <a:pt x="35" y="73"/>
                  <a:pt x="35" y="73"/>
                  <a:pt x="35" y="73"/>
                </a:cubicBezTo>
                <a:cubicBezTo>
                  <a:pt x="23" y="49"/>
                  <a:pt x="11" y="24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5" name="CustomShape 11"/>
          <p:cNvSpPr/>
          <p:nvPr/>
        </p:nvSpPr>
        <p:spPr>
          <a:xfrm>
            <a:off x="589680" y="5907960"/>
            <a:ext cx="28080" cy="244080"/>
          </a:xfrm>
          <a:custGeom>
            <a:avLst/>
            <a:gdLst/>
            <a:ahLst/>
            <a:rect l="l" t="t" r="r" b="b"/>
            <a:pathLst>
              <a:path w="8" h="48">
                <a:moveTo>
                  <a:pt x="7" y="44"/>
                </a:moveTo>
                <a:cubicBezTo>
                  <a:pt x="7" y="46"/>
                  <a:pt x="8" y="47"/>
                  <a:pt x="8" y="48"/>
                </a:cubicBezTo>
                <a:cubicBezTo>
                  <a:pt x="8" y="38"/>
                  <a:pt x="8" y="29"/>
                  <a:pt x="8" y="19"/>
                </a:cubicBezTo>
                <a:cubicBezTo>
                  <a:pt x="5" y="13"/>
                  <a:pt x="3" y="6"/>
                  <a:pt x="1" y="0"/>
                </a:cubicBezTo>
                <a:cubicBezTo>
                  <a:pt x="0" y="9"/>
                  <a:pt x="0" y="17"/>
                  <a:pt x="0" y="26"/>
                </a:cubicBezTo>
                <a:cubicBezTo>
                  <a:pt x="2" y="32"/>
                  <a:pt x="5" y="38"/>
                  <a:pt x="7" y="44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6" name="CustomShape 12"/>
          <p:cNvSpPr/>
          <p:nvPr/>
        </p:nvSpPr>
        <p:spPr>
          <a:xfrm>
            <a:off x="650880" y="6883560"/>
            <a:ext cx="182520" cy="685800"/>
          </a:xfrm>
          <a:custGeom>
            <a:avLst/>
            <a:gdLst/>
            <a:ahLst/>
            <a:rect l="l" t="t" r="r" b="b"/>
            <a:pathLst>
              <a:path w="52" h="135">
                <a:moveTo>
                  <a:pt x="7" y="18"/>
                </a:moveTo>
                <a:cubicBezTo>
                  <a:pt x="5" y="12"/>
                  <a:pt x="2" y="6"/>
                  <a:pt x="0" y="0"/>
                </a:cubicBezTo>
                <a:cubicBezTo>
                  <a:pt x="3" y="16"/>
                  <a:pt x="7" y="32"/>
                  <a:pt x="12" y="48"/>
                </a:cubicBezTo>
                <a:cubicBezTo>
                  <a:pt x="13" y="53"/>
                  <a:pt x="14" y="57"/>
                  <a:pt x="16" y="62"/>
                </a:cubicBezTo>
                <a:cubicBezTo>
                  <a:pt x="27" y="86"/>
                  <a:pt x="39" y="111"/>
                  <a:pt x="51" y="135"/>
                </a:cubicBezTo>
                <a:cubicBezTo>
                  <a:pt x="52" y="135"/>
                  <a:pt x="52" y="135"/>
                  <a:pt x="52" y="135"/>
                </a:cubicBezTo>
                <a:cubicBezTo>
                  <a:pt x="41" y="109"/>
                  <a:pt x="32" y="83"/>
                  <a:pt x="24" y="56"/>
                </a:cubicBezTo>
                <a:cubicBezTo>
                  <a:pt x="18" y="43"/>
                  <a:pt x="13" y="31"/>
                  <a:pt x="7" y="18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7" name="CustomShape 13"/>
          <p:cNvSpPr/>
          <p:nvPr/>
        </p:nvSpPr>
        <p:spPr>
          <a:xfrm>
            <a:off x="22680" y="360"/>
            <a:ext cx="451080" cy="4851000"/>
          </a:xfrm>
          <a:custGeom>
            <a:avLst/>
            <a:gdLst/>
            <a:ahLst/>
            <a:rect l="l" t="t" r="r" b="b"/>
            <a:pathLst>
              <a:path w="103" h="920">
                <a:moveTo>
                  <a:pt x="7" y="210"/>
                </a:moveTo>
                <a:cubicBezTo>
                  <a:pt x="11" y="288"/>
                  <a:pt x="17" y="367"/>
                  <a:pt x="26" y="445"/>
                </a:cubicBezTo>
                <a:cubicBezTo>
                  <a:pt x="34" y="523"/>
                  <a:pt x="44" y="601"/>
                  <a:pt x="57" y="679"/>
                </a:cubicBezTo>
                <a:cubicBezTo>
                  <a:pt x="69" y="757"/>
                  <a:pt x="84" y="834"/>
                  <a:pt x="101" y="911"/>
                </a:cubicBezTo>
                <a:cubicBezTo>
                  <a:pt x="102" y="914"/>
                  <a:pt x="103" y="917"/>
                  <a:pt x="103" y="920"/>
                </a:cubicBezTo>
                <a:cubicBezTo>
                  <a:pt x="102" y="905"/>
                  <a:pt x="100" y="889"/>
                  <a:pt x="99" y="874"/>
                </a:cubicBezTo>
                <a:cubicBezTo>
                  <a:pt x="99" y="871"/>
                  <a:pt x="99" y="868"/>
                  <a:pt x="99" y="866"/>
                </a:cubicBezTo>
                <a:cubicBezTo>
                  <a:pt x="85" y="803"/>
                  <a:pt x="73" y="741"/>
                  <a:pt x="63" y="678"/>
                </a:cubicBezTo>
                <a:cubicBezTo>
                  <a:pt x="50" y="600"/>
                  <a:pt x="39" y="523"/>
                  <a:pt x="30" y="444"/>
                </a:cubicBezTo>
                <a:cubicBezTo>
                  <a:pt x="21" y="366"/>
                  <a:pt x="14" y="288"/>
                  <a:pt x="9" y="209"/>
                </a:cubicBezTo>
                <a:cubicBezTo>
                  <a:pt x="7" y="170"/>
                  <a:pt x="5" y="131"/>
                  <a:pt x="3" y="92"/>
                </a:cubicBezTo>
                <a:cubicBezTo>
                  <a:pt x="2" y="61"/>
                  <a:pt x="1" y="31"/>
                  <a:pt x="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1"/>
                  <a:pt x="1" y="61"/>
                  <a:pt x="1" y="92"/>
                </a:cubicBezTo>
                <a:cubicBezTo>
                  <a:pt x="3" y="131"/>
                  <a:pt x="4" y="170"/>
                  <a:pt x="7" y="21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8" name="CustomShape 14"/>
          <p:cNvSpPr/>
          <p:nvPr/>
        </p:nvSpPr>
        <p:spPr>
          <a:xfrm>
            <a:off x="500040" y="4758120"/>
            <a:ext cx="386280" cy="1742040"/>
          </a:xfrm>
          <a:custGeom>
            <a:avLst/>
            <a:gdLst/>
            <a:ahLst/>
            <a:rect l="l" t="t" r="r" b="b"/>
            <a:pathLst>
              <a:path w="88" h="330">
                <a:moveTo>
                  <a:pt x="53" y="229"/>
                </a:moveTo>
                <a:cubicBezTo>
                  <a:pt x="64" y="263"/>
                  <a:pt x="75" y="297"/>
                  <a:pt x="88" y="330"/>
                </a:cubicBezTo>
                <a:cubicBezTo>
                  <a:pt x="88" y="323"/>
                  <a:pt x="88" y="315"/>
                  <a:pt x="88" y="308"/>
                </a:cubicBezTo>
                <a:cubicBezTo>
                  <a:pt x="88" y="307"/>
                  <a:pt x="88" y="305"/>
                  <a:pt x="88" y="304"/>
                </a:cubicBezTo>
                <a:cubicBezTo>
                  <a:pt x="79" y="278"/>
                  <a:pt x="70" y="252"/>
                  <a:pt x="62" y="226"/>
                </a:cubicBezTo>
                <a:cubicBezTo>
                  <a:pt x="38" y="152"/>
                  <a:pt x="17" y="76"/>
                  <a:pt x="0" y="0"/>
                </a:cubicBezTo>
                <a:cubicBezTo>
                  <a:pt x="2" y="21"/>
                  <a:pt x="4" y="42"/>
                  <a:pt x="7" y="63"/>
                </a:cubicBezTo>
                <a:cubicBezTo>
                  <a:pt x="21" y="119"/>
                  <a:pt x="36" y="174"/>
                  <a:pt x="53" y="22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9" name="CustomShape 15"/>
          <p:cNvSpPr/>
          <p:nvPr/>
        </p:nvSpPr>
        <p:spPr>
          <a:xfrm>
            <a:off x="916560" y="6462360"/>
            <a:ext cx="393480" cy="1091520"/>
          </a:xfrm>
          <a:custGeom>
            <a:avLst/>
            <a:gdLst/>
            <a:ahLst/>
            <a:rect l="l" t="t" r="r" b="b"/>
            <a:pathLst>
              <a:path w="90" h="207">
                <a:moveTo>
                  <a:pt x="6" y="15"/>
                </a:moveTo>
                <a:cubicBezTo>
                  <a:pt x="4" y="10"/>
                  <a:pt x="2" y="5"/>
                  <a:pt x="0" y="0"/>
                </a:cubicBezTo>
                <a:cubicBezTo>
                  <a:pt x="0" y="9"/>
                  <a:pt x="0" y="19"/>
                  <a:pt x="1" y="29"/>
                </a:cubicBezTo>
                <a:cubicBezTo>
                  <a:pt x="14" y="62"/>
                  <a:pt x="27" y="95"/>
                  <a:pt x="42" y="127"/>
                </a:cubicBezTo>
                <a:cubicBezTo>
                  <a:pt x="54" y="154"/>
                  <a:pt x="67" y="181"/>
                  <a:pt x="80" y="207"/>
                </a:cubicBezTo>
                <a:cubicBezTo>
                  <a:pt x="90" y="207"/>
                  <a:pt x="90" y="207"/>
                  <a:pt x="90" y="207"/>
                </a:cubicBezTo>
                <a:cubicBezTo>
                  <a:pt x="76" y="180"/>
                  <a:pt x="63" y="152"/>
                  <a:pt x="50" y="123"/>
                </a:cubicBezTo>
                <a:cubicBezTo>
                  <a:pt x="34" y="88"/>
                  <a:pt x="20" y="51"/>
                  <a:pt x="6" y="15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CustomShape 16"/>
          <p:cNvSpPr/>
          <p:nvPr/>
        </p:nvSpPr>
        <p:spPr>
          <a:xfrm>
            <a:off x="474120" y="4811040"/>
            <a:ext cx="503640" cy="2464200"/>
          </a:xfrm>
          <a:custGeom>
            <a:avLst/>
            <a:gdLst/>
            <a:ahLst/>
            <a:rect l="l" t="t" r="r" b="b"/>
            <a:pathLst>
              <a:path w="115" h="467">
                <a:moveTo>
                  <a:pt x="101" y="409"/>
                </a:moveTo>
                <a:cubicBezTo>
                  <a:pt x="93" y="388"/>
                  <a:pt x="85" y="366"/>
                  <a:pt x="78" y="344"/>
                </a:cubicBezTo>
                <a:cubicBezTo>
                  <a:pt x="57" y="281"/>
                  <a:pt x="41" y="216"/>
                  <a:pt x="29" y="151"/>
                </a:cubicBezTo>
                <a:cubicBezTo>
                  <a:pt x="22" y="119"/>
                  <a:pt x="17" y="86"/>
                  <a:pt x="13" y="53"/>
                </a:cubicBezTo>
                <a:cubicBezTo>
                  <a:pt x="9" y="35"/>
                  <a:pt x="4" y="18"/>
                  <a:pt x="0" y="0"/>
                </a:cubicBezTo>
                <a:cubicBezTo>
                  <a:pt x="5" y="51"/>
                  <a:pt x="12" y="102"/>
                  <a:pt x="21" y="152"/>
                </a:cubicBezTo>
                <a:cubicBezTo>
                  <a:pt x="33" y="218"/>
                  <a:pt x="49" y="283"/>
                  <a:pt x="69" y="347"/>
                </a:cubicBezTo>
                <a:cubicBezTo>
                  <a:pt x="79" y="378"/>
                  <a:pt x="90" y="410"/>
                  <a:pt x="103" y="441"/>
                </a:cubicBezTo>
                <a:cubicBezTo>
                  <a:pt x="107" y="449"/>
                  <a:pt x="111" y="458"/>
                  <a:pt x="115" y="467"/>
                </a:cubicBezTo>
                <a:cubicBezTo>
                  <a:pt x="114" y="464"/>
                  <a:pt x="113" y="461"/>
                  <a:pt x="112" y="458"/>
                </a:cubicBezTo>
                <a:cubicBezTo>
                  <a:pt x="108" y="442"/>
                  <a:pt x="104" y="425"/>
                  <a:pt x="101" y="40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CustomShape 17"/>
          <p:cNvSpPr/>
          <p:nvPr/>
        </p:nvSpPr>
        <p:spPr>
          <a:xfrm>
            <a:off x="424800" y="1421280"/>
            <a:ext cx="158760" cy="3336480"/>
          </a:xfrm>
          <a:custGeom>
            <a:avLst/>
            <a:gdLst/>
            <a:ahLst/>
            <a:rect l="l" t="t" r="r" b="b"/>
            <a:pathLst>
              <a:path w="36" h="633">
                <a:moveTo>
                  <a:pt x="17" y="633"/>
                </a:moveTo>
                <a:cubicBezTo>
                  <a:pt x="15" y="621"/>
                  <a:pt x="14" y="609"/>
                  <a:pt x="13" y="597"/>
                </a:cubicBezTo>
                <a:cubicBezTo>
                  <a:pt x="8" y="530"/>
                  <a:pt x="5" y="464"/>
                  <a:pt x="5" y="398"/>
                </a:cubicBezTo>
                <a:cubicBezTo>
                  <a:pt x="5" y="331"/>
                  <a:pt x="8" y="265"/>
                  <a:pt x="13" y="198"/>
                </a:cubicBezTo>
                <a:cubicBezTo>
                  <a:pt x="15" y="165"/>
                  <a:pt x="18" y="132"/>
                  <a:pt x="22" y="99"/>
                </a:cubicBezTo>
                <a:cubicBezTo>
                  <a:pt x="26" y="66"/>
                  <a:pt x="30" y="33"/>
                  <a:pt x="36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29" y="33"/>
                  <a:pt x="24" y="66"/>
                  <a:pt x="20" y="99"/>
                </a:cubicBezTo>
                <a:cubicBezTo>
                  <a:pt x="16" y="132"/>
                  <a:pt x="13" y="165"/>
                  <a:pt x="10" y="198"/>
                </a:cubicBezTo>
                <a:cubicBezTo>
                  <a:pt x="4" y="264"/>
                  <a:pt x="1" y="331"/>
                  <a:pt x="1" y="398"/>
                </a:cubicBezTo>
                <a:cubicBezTo>
                  <a:pt x="0" y="461"/>
                  <a:pt x="2" y="525"/>
                  <a:pt x="7" y="589"/>
                </a:cubicBezTo>
                <a:cubicBezTo>
                  <a:pt x="10" y="603"/>
                  <a:pt x="13" y="618"/>
                  <a:pt x="16" y="632"/>
                </a:cubicBezTo>
                <a:cubicBezTo>
                  <a:pt x="16" y="632"/>
                  <a:pt x="17" y="633"/>
                  <a:pt x="17" y="63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2" name="CustomShape 18"/>
          <p:cNvSpPr/>
          <p:nvPr/>
        </p:nvSpPr>
        <p:spPr>
          <a:xfrm>
            <a:off x="1013040" y="7243920"/>
            <a:ext cx="122040" cy="309960"/>
          </a:xfrm>
          <a:custGeom>
            <a:avLst/>
            <a:gdLst/>
            <a:ahLst/>
            <a:rect l="l" t="t" r="r" b="b"/>
            <a:pathLst>
              <a:path w="28" h="59">
                <a:moveTo>
                  <a:pt x="22" y="59"/>
                </a:moveTo>
                <a:cubicBezTo>
                  <a:pt x="28" y="59"/>
                  <a:pt x="28" y="59"/>
                  <a:pt x="28" y="59"/>
                </a:cubicBezTo>
                <a:cubicBezTo>
                  <a:pt x="18" y="40"/>
                  <a:pt x="9" y="20"/>
                  <a:pt x="0" y="0"/>
                </a:cubicBezTo>
                <a:cubicBezTo>
                  <a:pt x="6" y="20"/>
                  <a:pt x="13" y="40"/>
                  <a:pt x="22" y="5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CustomShape 19"/>
          <p:cNvSpPr/>
          <p:nvPr/>
        </p:nvSpPr>
        <p:spPr>
          <a:xfrm>
            <a:off x="456480" y="4528080"/>
            <a:ext cx="74880" cy="563400"/>
          </a:xfrm>
          <a:custGeom>
            <a:avLst/>
            <a:gdLst/>
            <a:ahLst/>
            <a:rect l="l" t="t" r="r" b="b"/>
            <a:pathLst>
              <a:path w="17" h="107">
                <a:moveTo>
                  <a:pt x="4" y="54"/>
                </a:moveTo>
                <a:cubicBezTo>
                  <a:pt x="8" y="72"/>
                  <a:pt x="13" y="89"/>
                  <a:pt x="17" y="107"/>
                </a:cubicBezTo>
                <a:cubicBezTo>
                  <a:pt x="14" y="86"/>
                  <a:pt x="12" y="65"/>
                  <a:pt x="10" y="44"/>
                </a:cubicBezTo>
                <a:cubicBezTo>
                  <a:pt x="10" y="44"/>
                  <a:pt x="9" y="43"/>
                  <a:pt x="9" y="43"/>
                </a:cubicBezTo>
                <a:cubicBezTo>
                  <a:pt x="6" y="29"/>
                  <a:pt x="3" y="14"/>
                  <a:pt x="0" y="0"/>
                </a:cubicBezTo>
                <a:cubicBezTo>
                  <a:pt x="0" y="2"/>
                  <a:pt x="0" y="5"/>
                  <a:pt x="0" y="8"/>
                </a:cubicBezTo>
                <a:cubicBezTo>
                  <a:pt x="1" y="23"/>
                  <a:pt x="3" y="39"/>
                  <a:pt x="4" y="5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4" name="CustomShape 20"/>
          <p:cNvSpPr/>
          <p:nvPr/>
        </p:nvSpPr>
        <p:spPr>
          <a:xfrm>
            <a:off x="887040" y="3467520"/>
            <a:ext cx="1287360" cy="2994480"/>
          </a:xfrm>
          <a:custGeom>
            <a:avLst/>
            <a:gdLst/>
            <a:ahLst/>
            <a:rect l="l" t="t" r="r" b="b"/>
            <a:pathLst>
              <a:path w="294" h="568">
                <a:moveTo>
                  <a:pt x="8" y="553"/>
                </a:moveTo>
                <a:cubicBezTo>
                  <a:pt x="9" y="501"/>
                  <a:pt x="19" y="448"/>
                  <a:pt x="35" y="397"/>
                </a:cubicBezTo>
                <a:cubicBezTo>
                  <a:pt x="51" y="347"/>
                  <a:pt x="73" y="298"/>
                  <a:pt x="99" y="252"/>
                </a:cubicBezTo>
                <a:cubicBezTo>
                  <a:pt x="124" y="205"/>
                  <a:pt x="154" y="161"/>
                  <a:pt x="187" y="119"/>
                </a:cubicBezTo>
                <a:cubicBezTo>
                  <a:pt x="203" y="98"/>
                  <a:pt x="220" y="77"/>
                  <a:pt x="238" y="58"/>
                </a:cubicBezTo>
                <a:cubicBezTo>
                  <a:pt x="247" y="48"/>
                  <a:pt x="256" y="38"/>
                  <a:pt x="265" y="28"/>
                </a:cubicBezTo>
                <a:cubicBezTo>
                  <a:pt x="274" y="19"/>
                  <a:pt x="284" y="9"/>
                  <a:pt x="294" y="0"/>
                </a:cubicBezTo>
                <a:cubicBezTo>
                  <a:pt x="293" y="0"/>
                  <a:pt x="293" y="0"/>
                  <a:pt x="293" y="0"/>
                </a:cubicBezTo>
                <a:cubicBezTo>
                  <a:pt x="283" y="9"/>
                  <a:pt x="273" y="18"/>
                  <a:pt x="264" y="27"/>
                </a:cubicBezTo>
                <a:cubicBezTo>
                  <a:pt x="255" y="37"/>
                  <a:pt x="246" y="47"/>
                  <a:pt x="237" y="56"/>
                </a:cubicBezTo>
                <a:cubicBezTo>
                  <a:pt x="218" y="76"/>
                  <a:pt x="201" y="96"/>
                  <a:pt x="185" y="117"/>
                </a:cubicBezTo>
                <a:cubicBezTo>
                  <a:pt x="151" y="159"/>
                  <a:pt x="121" y="203"/>
                  <a:pt x="95" y="249"/>
                </a:cubicBezTo>
                <a:cubicBezTo>
                  <a:pt x="68" y="296"/>
                  <a:pt x="46" y="345"/>
                  <a:pt x="30" y="396"/>
                </a:cubicBezTo>
                <a:cubicBezTo>
                  <a:pt x="13" y="445"/>
                  <a:pt x="3" y="497"/>
                  <a:pt x="0" y="549"/>
                </a:cubicBezTo>
                <a:cubicBezTo>
                  <a:pt x="3" y="555"/>
                  <a:pt x="5" y="561"/>
                  <a:pt x="7" y="568"/>
                </a:cubicBezTo>
                <a:cubicBezTo>
                  <a:pt x="7" y="563"/>
                  <a:pt x="7" y="558"/>
                  <a:pt x="8" y="55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5" name="CustomShape 21"/>
          <p:cNvSpPr/>
          <p:nvPr/>
        </p:nvSpPr>
        <p:spPr>
          <a:xfrm>
            <a:off x="977760" y="7275600"/>
            <a:ext cx="109800" cy="278280"/>
          </a:xfrm>
          <a:custGeom>
            <a:avLst/>
            <a:gdLst/>
            <a:ahLst/>
            <a:rect l="l" t="t" r="r" b="b"/>
            <a:pathLst>
              <a:path w="25" h="53">
                <a:moveTo>
                  <a:pt x="0" y="0"/>
                </a:moveTo>
                <a:cubicBezTo>
                  <a:pt x="5" y="18"/>
                  <a:pt x="12" y="36"/>
                  <a:pt x="19" y="53"/>
                </a:cubicBezTo>
                <a:cubicBezTo>
                  <a:pt x="25" y="53"/>
                  <a:pt x="25" y="53"/>
                  <a:pt x="25" y="53"/>
                </a:cubicBezTo>
                <a:cubicBezTo>
                  <a:pt x="16" y="36"/>
                  <a:pt x="8" y="18"/>
                  <a:pt x="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CustomShape 22"/>
          <p:cNvSpPr/>
          <p:nvPr/>
        </p:nvSpPr>
        <p:spPr>
          <a:xfrm>
            <a:off x="887040" y="6500520"/>
            <a:ext cx="125640" cy="743040"/>
          </a:xfrm>
          <a:custGeom>
            <a:avLst/>
            <a:gdLst/>
            <a:ahLst/>
            <a:rect l="l" t="t" r="r" b="b"/>
            <a:pathLst>
              <a:path w="29" h="141">
                <a:moveTo>
                  <a:pt x="0" y="0"/>
                </a:moveTo>
                <a:cubicBezTo>
                  <a:pt x="0" y="30"/>
                  <a:pt x="2" y="60"/>
                  <a:pt x="7" y="89"/>
                </a:cubicBezTo>
                <a:cubicBezTo>
                  <a:pt x="11" y="98"/>
                  <a:pt x="14" y="108"/>
                  <a:pt x="18" y="117"/>
                </a:cubicBezTo>
                <a:cubicBezTo>
                  <a:pt x="22" y="125"/>
                  <a:pt x="25" y="133"/>
                  <a:pt x="29" y="141"/>
                </a:cubicBezTo>
                <a:cubicBezTo>
                  <a:pt x="28" y="139"/>
                  <a:pt x="28" y="137"/>
                  <a:pt x="27" y="135"/>
                </a:cubicBezTo>
                <a:cubicBezTo>
                  <a:pt x="16" y="98"/>
                  <a:pt x="10" y="60"/>
                  <a:pt x="8" y="22"/>
                </a:cubicBezTo>
                <a:cubicBezTo>
                  <a:pt x="7" y="18"/>
                  <a:pt x="5" y="15"/>
                  <a:pt x="4" y="11"/>
                </a:cubicBezTo>
                <a:cubicBezTo>
                  <a:pt x="2" y="7"/>
                  <a:pt x="1" y="3"/>
                  <a:pt x="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7" name="CustomShape 23"/>
          <p:cNvSpPr/>
          <p:nvPr/>
        </p:nvSpPr>
        <p:spPr>
          <a:xfrm>
            <a:off x="887040" y="6363360"/>
            <a:ext cx="34560" cy="250920"/>
          </a:xfrm>
          <a:custGeom>
            <a:avLst/>
            <a:gdLst/>
            <a:ahLst/>
            <a:rect l="l" t="t" r="r" b="b"/>
            <a:pathLst>
              <a:path w="8" h="48">
                <a:moveTo>
                  <a:pt x="0" y="26"/>
                </a:moveTo>
                <a:cubicBezTo>
                  <a:pt x="1" y="29"/>
                  <a:pt x="2" y="33"/>
                  <a:pt x="4" y="37"/>
                </a:cubicBezTo>
                <a:cubicBezTo>
                  <a:pt x="5" y="41"/>
                  <a:pt x="7" y="44"/>
                  <a:pt x="8" y="48"/>
                </a:cubicBezTo>
                <a:cubicBezTo>
                  <a:pt x="7" y="38"/>
                  <a:pt x="7" y="28"/>
                  <a:pt x="7" y="19"/>
                </a:cubicBezTo>
                <a:cubicBezTo>
                  <a:pt x="5" y="12"/>
                  <a:pt x="3" y="6"/>
                  <a:pt x="0" y="0"/>
                </a:cubicBezTo>
                <a:cubicBezTo>
                  <a:pt x="0" y="1"/>
                  <a:pt x="0" y="3"/>
                  <a:pt x="0" y="4"/>
                </a:cubicBezTo>
                <a:cubicBezTo>
                  <a:pt x="0" y="11"/>
                  <a:pt x="0" y="19"/>
                  <a:pt x="0" y="2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CustomShape 24"/>
          <p:cNvSpPr/>
          <p:nvPr/>
        </p:nvSpPr>
        <p:spPr>
          <a:xfrm>
            <a:off x="916560" y="6969240"/>
            <a:ext cx="192240" cy="584640"/>
          </a:xfrm>
          <a:custGeom>
            <a:avLst/>
            <a:gdLst/>
            <a:ahLst/>
            <a:rect l="l" t="t" r="r" b="b"/>
            <a:pathLst>
              <a:path w="44" h="111">
                <a:moveTo>
                  <a:pt x="11" y="28"/>
                </a:moveTo>
                <a:cubicBezTo>
                  <a:pt x="7" y="19"/>
                  <a:pt x="4" y="9"/>
                  <a:pt x="0" y="0"/>
                </a:cubicBezTo>
                <a:cubicBezTo>
                  <a:pt x="3" y="16"/>
                  <a:pt x="7" y="33"/>
                  <a:pt x="11" y="49"/>
                </a:cubicBezTo>
                <a:cubicBezTo>
                  <a:pt x="12" y="52"/>
                  <a:pt x="13" y="55"/>
                  <a:pt x="14" y="58"/>
                </a:cubicBezTo>
                <a:cubicBezTo>
                  <a:pt x="22" y="76"/>
                  <a:pt x="30" y="94"/>
                  <a:pt x="39" y="111"/>
                </a:cubicBezTo>
                <a:cubicBezTo>
                  <a:pt x="44" y="111"/>
                  <a:pt x="44" y="111"/>
                  <a:pt x="44" y="111"/>
                </a:cubicBezTo>
                <a:cubicBezTo>
                  <a:pt x="35" y="92"/>
                  <a:pt x="28" y="72"/>
                  <a:pt x="22" y="52"/>
                </a:cubicBezTo>
                <a:cubicBezTo>
                  <a:pt x="18" y="44"/>
                  <a:pt x="15" y="36"/>
                  <a:pt x="11" y="2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25"/>
          <p:cNvSpPr/>
          <p:nvPr/>
        </p:nvSpPr>
        <p:spPr>
          <a:xfrm>
            <a:off x="0" y="0"/>
            <a:ext cx="201240" cy="755928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r="5400000" dist="254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0" name="PlaceHolder 26"/>
          <p:cNvSpPr>
            <a:spLocks noGrp="1"/>
          </p:cNvSpPr>
          <p:nvPr>
            <p:ph type="dt"/>
          </p:nvPr>
        </p:nvSpPr>
        <p:spPr>
          <a:xfrm>
            <a:off x="8568360" y="6762960"/>
            <a:ext cx="844560" cy="40752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lang="es-ES" sz="989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4/04/16</a:t>
            </a:r>
            <a:endParaRPr lang="es-E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1" name="PlaceHolder 27"/>
          <p:cNvSpPr>
            <a:spLocks noGrp="1"/>
          </p:cNvSpPr>
          <p:nvPr>
            <p:ph type="ftr"/>
          </p:nvPr>
        </p:nvSpPr>
        <p:spPr>
          <a:xfrm>
            <a:off x="2141280" y="6763680"/>
            <a:ext cx="6301800" cy="402120"/>
          </a:xfrm>
          <a:prstGeom prst="rect">
            <a:avLst/>
          </a:prstGeom>
        </p:spPr>
        <p:txBody>
          <a:bodyPr anchor="ctr"/>
          <a:p>
            <a:endParaRPr lang="es-E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2" name="CustomShape 28"/>
          <p:cNvSpPr/>
          <p:nvPr/>
        </p:nvSpPr>
        <p:spPr>
          <a:xfrm flipV="1">
            <a:off x="0" y="783360"/>
            <a:ext cx="1497240" cy="559800"/>
          </a:xfrm>
          <a:custGeom>
            <a:avLst/>
            <a:gdLst/>
            <a:ah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PlaceHolder 29"/>
          <p:cNvSpPr>
            <a:spLocks noGrp="1"/>
          </p:cNvSpPr>
          <p:nvPr>
            <p:ph type="sldNum"/>
          </p:nvPr>
        </p:nvSpPr>
        <p:spPr>
          <a:xfrm>
            <a:off x="563760" y="868320"/>
            <a:ext cx="644400" cy="40212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EE47D576-C443-46C4-811A-52A1A4B2E075}" type="slidenum">
              <a:rPr lang="es-ES" sz="2210" spc="-1" strike="noStrike">
                <a:solidFill>
                  <a:srgbClr val="fe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&lt;número&gt;</a:t>
            </a:fld>
            <a:endParaRPr lang="es-E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4" name="PlaceHolder 30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r>
              <a:rPr lang="es-CL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Pulse para editar el formato del texto de título</a:t>
            </a:r>
            <a:endParaRPr lang="es-C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5" name="PlaceHolder 31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L" sz="199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Pulse para editar el formato de esquema del texto</a:t>
            </a:r>
            <a:endParaRPr lang="es-CL" sz="199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CL" sz="155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Segundo nivel del esquema</a:t>
            </a:r>
            <a:endParaRPr lang="es-CL" sz="155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L" sz="133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Tercer nivel del esquema</a:t>
            </a:r>
            <a:endParaRPr lang="es-CL" sz="133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CL" sz="133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Cuarto nivel del esquema</a:t>
            </a:r>
            <a:endParaRPr lang="es-CL" sz="133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L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Quinto nivel del esquema</a:t>
            </a:r>
            <a:endParaRPr lang="es-CL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L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Sexto nivel del esquema</a:t>
            </a:r>
            <a:endParaRPr lang="es-CL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L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Séptimo nivel del esquema</a:t>
            </a:r>
            <a:endParaRPr lang="es-CL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jpe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image" Target="../media/image20.jpeg"/><Relationship Id="rId3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jpeg"/><Relationship Id="rId3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image" Target="../media/image16.jpeg"/><Relationship Id="rId3" Type="http://schemas.openxmlformats.org/officeDocument/2006/relationships/image" Target="../media/image17.jpeg"/><Relationship Id="rId4" Type="http://schemas.openxmlformats.org/officeDocument/2006/relationships/image" Target="../media/image18.jpeg"/><Relationship Id="rId5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5520240" y="1828800"/>
            <a:ext cx="4012920" cy="2421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</p:sp>
      <p:pic>
        <p:nvPicPr>
          <p:cNvPr id="131" name="Imagen 75" descr=""/>
          <p:cNvPicPr/>
          <p:nvPr/>
        </p:nvPicPr>
        <p:blipFill>
          <a:blip r:embed="rId1"/>
          <a:stretch/>
        </p:blipFill>
        <p:spPr>
          <a:xfrm>
            <a:off x="7888680" y="4723200"/>
            <a:ext cx="2046600" cy="2710080"/>
          </a:xfrm>
          <a:prstGeom prst="rect">
            <a:avLst/>
          </a:prstGeom>
          <a:ln>
            <a:noFill/>
          </a:ln>
        </p:spPr>
      </p:pic>
      <p:sp>
        <p:nvSpPr>
          <p:cNvPr id="132" name="CustomShape 2"/>
          <p:cNvSpPr/>
          <p:nvPr/>
        </p:nvSpPr>
        <p:spPr>
          <a:xfrm>
            <a:off x="3443400" y="554760"/>
            <a:ext cx="3576600" cy="91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/>
          <a:p>
            <a:pPr algn="ctr">
              <a:lnSpc>
                <a:spcPct val="100000"/>
              </a:lnSpc>
            </a:pPr>
            <a:r>
              <a:rPr b="1" lang="es-ES" sz="5400" spc="-1" strike="noStrike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Robótica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3"/>
          <p:cNvSpPr/>
          <p:nvPr/>
        </p:nvSpPr>
        <p:spPr>
          <a:xfrm>
            <a:off x="187200" y="2726640"/>
            <a:ext cx="6013440" cy="435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1" lang="es-ES" sz="2800" spc="-1" strike="noStrike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</a:t>
            </a:r>
            <a:r>
              <a:rPr b="1" lang="es-ES" sz="2800" spc="-1" strike="noStrike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Taller Base de Proyectos 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s-ES" sz="2800" spc="-1" strike="noStrike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</a:t>
            </a:r>
            <a:r>
              <a:rPr b="1" lang="es-ES" sz="2800" spc="-1" strike="noStrike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 Programación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s-ES" sz="2800" spc="-1" strike="noStrike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</a:t>
            </a:r>
            <a:r>
              <a:rPr b="1" lang="es-ES" sz="2800" spc="-1" strike="noStrike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30/03/2016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s-ES" sz="2800" spc="-1" strike="noStrike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</a:t>
            </a:r>
            <a:r>
              <a:rPr b="1" lang="es-ES" sz="2800" spc="-1" strike="noStrike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Genaro Martín Poblete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s-ES" sz="2800" spc="-1" strike="noStrike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</a:t>
            </a:r>
            <a:r>
              <a:rPr b="1" lang="es-ES" sz="2800" spc="-1" strike="noStrike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Nicolás Ávila 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s-ES" sz="2800" spc="-1" strike="noStrike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</a:t>
            </a:r>
            <a:r>
              <a:rPr b="1" lang="es-ES" sz="2800" spc="-1" strike="noStrike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Mario González 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s-ES" sz="2800" spc="-1" strike="noStrike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  </a:t>
            </a:r>
            <a:r>
              <a:rPr b="1" lang="es-ES" sz="2800" spc="-1" strike="noStrike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Edgardo Pino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4" name="Picture 2" descr=""/>
          <p:cNvPicPr/>
          <p:nvPr/>
        </p:nvPicPr>
        <p:blipFill>
          <a:blip r:embed="rId2"/>
          <a:stretch/>
        </p:blipFill>
        <p:spPr>
          <a:xfrm>
            <a:off x="5771880" y="2025000"/>
            <a:ext cx="3510000" cy="2028960"/>
          </a:xfrm>
          <a:prstGeom prst="rect">
            <a:avLst/>
          </a:prstGeom>
          <a:ln>
            <a:noFill/>
          </a:ln>
        </p:spPr>
      </p:pic>
    </p:spTree>
  </p:cSld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1008000" y="1728000"/>
            <a:ext cx="7704000" cy="1202040"/>
          </a:xfrm>
          <a:custGeom>
            <a:avLst/>
            <a:gdLst/>
            <a:ahLst/>
            <a:rect l="0" t="0" r="r" b="b"/>
            <a:pathLst>
              <a:path w="21402" h="1">
                <a:moveTo>
                  <a:pt x="0" y="0"/>
                </a:moveTo>
                <a:lnTo>
                  <a:pt x="21401" y="0"/>
                </a:lnTo>
              </a:path>
              <a:path w="21402" h="1">
                <a:moveTo>
                  <a:pt x="0" y="0"/>
                </a:moveTo>
                <a:lnTo>
                  <a:pt x="21401" y="0"/>
                </a:lnTo>
              </a:path>
            </a:pathLst>
          </a:custGeom>
          <a:solidFill>
            <a:srgbClr val="008000"/>
          </a:solidFill>
          <a:ln w="9360">
            <a:noFill/>
          </a:ln>
          <a:effectLst>
            <a:outerShdw dist="1017979" dir="-2699140">
              <a:srgbClr val="94bd5e">
                <a:alpha val="6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7160" bIns="47160" anchor="ctr" anchorCtr="1"/>
          <a:p>
            <a:pPr>
              <a:lnSpc>
                <a:spcPct val="100000"/>
              </a:lnSpc>
            </a:pPr>
            <a:r>
              <a:rPr lang="es-E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MS Gothic"/>
              </a:rPr>
              <a:t>¿Que es Domotica?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 spd="slow">
    <p:fade/>
  </p:transition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5247360" y="3640320"/>
            <a:ext cx="4683960" cy="319968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3465a4"/>
            </a:solidFill>
          </a:ln>
          <a:scene3d>
            <a:camera prst="orthographicFront"/>
            <a:lightRig dir="t" rig="threePt"/>
          </a:scene3d>
          <a:sp3d/>
        </p:spPr>
        <p:style>
          <a:lnRef idx="0"/>
          <a:fillRef idx="0"/>
          <a:effectRef idx="0"/>
          <a:fontRef idx="minor"/>
        </p:style>
      </p:sp>
      <p:sp>
        <p:nvSpPr>
          <p:cNvPr id="181" name="CustomShape 2"/>
          <p:cNvSpPr/>
          <p:nvPr/>
        </p:nvSpPr>
        <p:spPr>
          <a:xfrm>
            <a:off x="288000" y="3600000"/>
            <a:ext cx="4743000" cy="33962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3465a4"/>
            </a:solidFill>
          </a:ln>
          <a:scene3d>
            <a:camera prst="orthographicFront"/>
            <a:lightRig dir="t" rig="threePt"/>
          </a:scene3d>
          <a:sp3d/>
        </p:spPr>
        <p:style>
          <a:lnRef idx="0"/>
          <a:fillRef idx="0"/>
          <a:effectRef idx="0"/>
          <a:fontRef idx="minor"/>
        </p:style>
      </p:sp>
      <p:sp>
        <p:nvSpPr>
          <p:cNvPr id="182" name="CustomShape 3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CustomShape 4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4" name="CustomShape 5"/>
          <p:cNvSpPr/>
          <p:nvPr/>
        </p:nvSpPr>
        <p:spPr>
          <a:xfrm>
            <a:off x="639360" y="1409400"/>
            <a:ext cx="9070920" cy="1974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 buen ejemplo seria la Domótica, manipulación o transformar una casa a través de un aparato o mini-computadora programada.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5" name="Picture 2" descr=""/>
          <p:cNvPicPr/>
          <p:nvPr/>
        </p:nvPicPr>
        <p:blipFill>
          <a:blip r:embed="rId1"/>
          <a:stretch/>
        </p:blipFill>
        <p:spPr>
          <a:xfrm>
            <a:off x="580320" y="3816000"/>
            <a:ext cx="4319280" cy="3003120"/>
          </a:xfrm>
          <a:prstGeom prst="rect">
            <a:avLst/>
          </a:prstGeom>
          <a:ln>
            <a:noFill/>
          </a:ln>
        </p:spPr>
      </p:pic>
      <p:pic>
        <p:nvPicPr>
          <p:cNvPr id="186" name="Picture 4" descr=""/>
          <p:cNvPicPr/>
          <p:nvPr/>
        </p:nvPicPr>
        <p:blipFill>
          <a:blip r:embed="rId2"/>
          <a:stretch/>
        </p:blipFill>
        <p:spPr>
          <a:xfrm>
            <a:off x="5409720" y="3785760"/>
            <a:ext cx="4310280" cy="2982240"/>
          </a:xfrm>
          <a:prstGeom prst="rect">
            <a:avLst/>
          </a:prstGeom>
          <a:ln>
            <a:noFill/>
          </a:ln>
        </p:spPr>
      </p:pic>
      <p:sp>
        <p:nvSpPr>
          <p:cNvPr id="187" name="CustomShape 6"/>
          <p:cNvSpPr/>
          <p:nvPr/>
        </p:nvSpPr>
        <p:spPr>
          <a:xfrm>
            <a:off x="656280" y="45360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s-E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Domotica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 spd="slow">
    <p:fade/>
  </p:transition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>
            <a:off x="1874160" y="3714840"/>
            <a:ext cx="6150240" cy="33894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3465a4"/>
            </a:solidFill>
          </a:ln>
          <a:scene3d>
            <a:camera prst="orthographicFront"/>
            <a:lightRig dir="t" rig="threePt"/>
          </a:scene3d>
          <a:sp3d/>
        </p:spPr>
        <p:style>
          <a:lnRef idx="0"/>
          <a:fillRef idx="0"/>
          <a:effectRef idx="0"/>
          <a:fontRef idx="minor"/>
        </p:style>
      </p:sp>
      <p:pic>
        <p:nvPicPr>
          <p:cNvPr id="189" name="Picture 2" descr=""/>
          <p:cNvPicPr/>
          <p:nvPr/>
        </p:nvPicPr>
        <p:blipFill>
          <a:blip r:embed="rId1"/>
          <a:stretch/>
        </p:blipFill>
        <p:spPr>
          <a:xfrm>
            <a:off x="2079000" y="3945240"/>
            <a:ext cx="5810040" cy="2927880"/>
          </a:xfrm>
          <a:prstGeom prst="rect">
            <a:avLst/>
          </a:prstGeom>
          <a:ln>
            <a:noFill/>
          </a:ln>
        </p:spPr>
      </p:pic>
      <p:sp>
        <p:nvSpPr>
          <p:cNvPr id="190" name="CustomShape 2"/>
          <p:cNvSpPr/>
          <p:nvPr/>
        </p:nvSpPr>
        <p:spPr>
          <a:xfrm>
            <a:off x="630000" y="2049480"/>
            <a:ext cx="9070920" cy="171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E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La mecatrónica es un área multidisciplinar, ya que incorpora elementos de la electrónica, la mecánica, robótica, sistemas de computación y manufactura. El profesional de este sector ha estudiado la rama de ingeniería mecatrónica.</a:t>
            </a:r>
            <a:r>
              <a:rPr lang="es-E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
</a:t>
            </a:r>
            <a:r>
              <a:rPr lang="es-E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</a:t>
            </a:r>
            <a:r>
              <a:rPr lang="es-E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CustomShape 3"/>
          <p:cNvSpPr/>
          <p:nvPr/>
        </p:nvSpPr>
        <p:spPr>
          <a:xfrm>
            <a:off x="630000" y="26460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s-E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Mecatrónica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598680" y="1450440"/>
            <a:ext cx="9070920" cy="353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E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Gracias a Esto en la actualidad se puede ver como los automóviles u otras maquinas tienen implementado diversos circuitos inteligentes que automatizan las funciones del vehículo u maquinas, en un futuro no será necesario “manejar” o controlar manualmente el automóvil etc, ya que este será inteligente y automatizado al 100%</a:t>
            </a:r>
            <a:r>
              <a:rPr lang="es-E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
</a:t>
            </a:r>
            <a:r>
              <a:rPr lang="es-E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</a:t>
            </a:r>
            <a:r>
              <a:rPr lang="es-E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2940120" y="3284640"/>
            <a:ext cx="4217040" cy="4156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65a48a"/>
            </a:solidFill>
            <a:round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/>
        </p:style>
      </p:sp>
      <p:sp>
        <p:nvSpPr>
          <p:cNvPr id="136" name="CustomShape 2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s-E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Introducción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3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 nuestro presente nosotros convivimos con tecnología avanzada, capas de crear maquinas que supere al humano.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4"/>
          <p:cNvSpPr/>
          <p:nvPr/>
        </p:nvSpPr>
        <p:spPr>
          <a:xfrm>
            <a:off x="63360" y="-13644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CustomShape 5"/>
          <p:cNvSpPr/>
          <p:nvPr/>
        </p:nvSpPr>
        <p:spPr>
          <a:xfrm>
            <a:off x="155520" y="-14436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0" name="CustomShape 6"/>
          <p:cNvSpPr/>
          <p:nvPr/>
        </p:nvSpPr>
        <p:spPr>
          <a:xfrm>
            <a:off x="307800" y="792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1" name="Imagen 4" descr=""/>
          <p:cNvPicPr/>
          <p:nvPr/>
        </p:nvPicPr>
        <p:blipFill>
          <a:blip r:embed="rId1"/>
          <a:stretch/>
        </p:blipFill>
        <p:spPr>
          <a:xfrm>
            <a:off x="3127320" y="3363840"/>
            <a:ext cx="3824280" cy="3943440"/>
          </a:xfrm>
          <a:prstGeom prst="rect">
            <a:avLst/>
          </a:prstGeom>
          <a:ln>
            <a:noFill/>
          </a:ln>
        </p:spPr>
      </p:pic>
    </p:spTree>
  </p:cSld>
  <p:transition spd="slow">
    <p:fade/>
  </p:transition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2648520" y="4252680"/>
            <a:ext cx="4146120" cy="326196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round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/>
        </p:style>
      </p:sp>
      <p:sp>
        <p:nvSpPr>
          <p:cNvPr id="143" name="CustomShape 2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s-E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Robótica y su Origen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3"/>
          <p:cNvSpPr/>
          <p:nvPr/>
        </p:nvSpPr>
        <p:spPr>
          <a:xfrm>
            <a:off x="504360" y="1563480"/>
            <a:ext cx="9070920" cy="5563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La Robótica es la rama o ciencia que se emplea a la creación de nuevas maquinas, al cual el humano desde en casi todas sus épocas y culturas han intentado automatizar las labores mediante estos grandes aparatos tecnológicos.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360">
              <a:lnSpc>
                <a:spcPct val="100000"/>
              </a:lnSpc>
            </a:pP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CustomShape 4"/>
          <p:cNvSpPr/>
          <p:nvPr/>
        </p:nvSpPr>
        <p:spPr>
          <a:xfrm>
            <a:off x="63360" y="-13644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CustomShape 5"/>
          <p:cNvSpPr/>
          <p:nvPr/>
        </p:nvSpPr>
        <p:spPr>
          <a:xfrm>
            <a:off x="155520" y="-14436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7" name="Imagen 3" descr=""/>
          <p:cNvPicPr/>
          <p:nvPr/>
        </p:nvPicPr>
        <p:blipFill>
          <a:blip r:embed="rId1"/>
          <a:stretch/>
        </p:blipFill>
        <p:spPr>
          <a:xfrm>
            <a:off x="2835720" y="4345560"/>
            <a:ext cx="3809520" cy="3076200"/>
          </a:xfrm>
          <a:prstGeom prst="rect">
            <a:avLst/>
          </a:prstGeom>
          <a:ln>
            <a:noFill/>
          </a:ln>
        </p:spPr>
      </p:pic>
    </p:spTree>
  </p:cSld>
  <p:transition spd="slow">
    <p:fade/>
  </p:transition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3350160" y="4335480"/>
            <a:ext cx="5407200" cy="3074040"/>
          </a:xfrm>
          <a:prstGeom prst="rect">
            <a:avLst/>
          </a:prstGeom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/>
        </p:style>
      </p:sp>
      <p:sp>
        <p:nvSpPr>
          <p:cNvPr id="149" name="CustomShape 2"/>
          <p:cNvSpPr/>
          <p:nvPr/>
        </p:nvSpPr>
        <p:spPr>
          <a:xfrm>
            <a:off x="488160" y="1359360"/>
            <a:ext cx="9070920" cy="308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 viajamos a través del tiempo podremos ver como en la antigua Grecia, edad media y a medida avanzando el tiempo llegando al  renacimiento se fabricaron ingenios de funcionamiento automático o sea, llamados autómatas.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0" name="Picture 2" descr=""/>
          <p:cNvPicPr/>
          <p:nvPr/>
        </p:nvPicPr>
        <p:blipFill>
          <a:blip r:embed="rId1"/>
          <a:stretch/>
        </p:blipFill>
        <p:spPr>
          <a:xfrm>
            <a:off x="3499920" y="4449240"/>
            <a:ext cx="5107680" cy="2845440"/>
          </a:xfrm>
          <a:prstGeom prst="rect">
            <a:avLst/>
          </a:prstGeom>
          <a:ln>
            <a:noFill/>
          </a:ln>
        </p:spPr>
      </p:pic>
    </p:spTree>
  </p:cSld>
  <p:transition spd="slow">
    <p:fade/>
  </p:transition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s-E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Actualidad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2"/>
          <p:cNvSpPr/>
          <p:nvPr/>
        </p:nvSpPr>
        <p:spPr>
          <a:xfrm>
            <a:off x="504000" y="1769040"/>
            <a:ext cx="9070920" cy="528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Nosotros en la actualidad convivimos con maquinas que ya nos hacen el trabajo, pero las empresas quieren dar un salto mas allá a la complementación de la Inteligencia Artificial y de los Robots.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3"/>
          <p:cNvSpPr/>
          <p:nvPr/>
        </p:nvSpPr>
        <p:spPr>
          <a:xfrm>
            <a:off x="3965400" y="3943080"/>
            <a:ext cx="3854160" cy="3112200"/>
          </a:xfrm>
          <a:prstGeom prst="rect">
            <a:avLst/>
          </a:prstGeom>
          <a:solidFill>
            <a:srgbClr val="b2b2b2"/>
          </a:solidFill>
          <a:ln>
            <a:noFill/>
          </a:ln>
          <a:effectLst>
            <a:outerShdw algn="ctr" blurRad="107950" dir="5400000" dist="12700">
              <a:srgbClr val="000000"/>
            </a:outerShdw>
          </a:effectLst>
          <a:scene3d>
            <a:camera prst="orthographicFront">
              <a:rot lat="0" lon="0" rev="0"/>
            </a:camera>
            <a:lightRig dir="t" rig="soft">
              <a:rot lat="0" lon="0" rev="0"/>
            </a:lightRig>
          </a:scene3d>
          <a:sp3d contourW="44450" prstMaterial="matte">
            <a:bevelT prst="artDeco" w="63500" h="63500"/>
            <a:contourClr>
              <a:srgbClr val="ffffff"/>
            </a:contourClr>
          </a:sp3d>
        </p:spPr>
        <p:style>
          <a:lnRef idx="0"/>
          <a:fillRef idx="0"/>
          <a:effectRef idx="0"/>
          <a:fontRef idx="minor"/>
        </p:style>
      </p:sp>
      <p:pic>
        <p:nvPicPr>
          <p:cNvPr id="154" name="Imagen 4" descr=""/>
          <p:cNvPicPr/>
          <p:nvPr/>
        </p:nvPicPr>
        <p:blipFill>
          <a:blip r:embed="rId1"/>
          <a:stretch/>
        </p:blipFill>
        <p:spPr>
          <a:xfrm>
            <a:off x="4104720" y="4101840"/>
            <a:ext cx="3556800" cy="2755800"/>
          </a:xfrm>
          <a:prstGeom prst="rect">
            <a:avLst/>
          </a:prstGeom>
          <a:ln>
            <a:noFill/>
          </a:ln>
        </p:spPr>
      </p:pic>
    </p:spTree>
  </p:cSld>
  <p:transition spd="slow">
    <p:fade/>
  </p:transition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ustomShape 1"/>
          <p:cNvSpPr/>
          <p:nvPr/>
        </p:nvSpPr>
        <p:spPr>
          <a:xfrm>
            <a:off x="568800" y="3052800"/>
            <a:ext cx="6187320" cy="41932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/>
        </p:style>
      </p:sp>
      <p:sp>
        <p:nvSpPr>
          <p:cNvPr id="156" name="CustomShape 2"/>
          <p:cNvSpPr/>
          <p:nvPr/>
        </p:nvSpPr>
        <p:spPr>
          <a:xfrm>
            <a:off x="576360" y="576000"/>
            <a:ext cx="9070920" cy="374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7" name="Picture 2" descr=""/>
          <p:cNvPicPr/>
          <p:nvPr/>
        </p:nvPicPr>
        <p:blipFill>
          <a:blip r:embed="rId1"/>
          <a:stretch/>
        </p:blipFill>
        <p:spPr>
          <a:xfrm>
            <a:off x="774720" y="3246840"/>
            <a:ext cx="5828400" cy="3881520"/>
          </a:xfrm>
          <a:prstGeom prst="rect">
            <a:avLst/>
          </a:prstGeom>
          <a:ln>
            <a:noFill/>
          </a:ln>
        </p:spPr>
      </p:pic>
      <p:sp>
        <p:nvSpPr>
          <p:cNvPr id="158" name="CustomShape 3"/>
          <p:cNvSpPr/>
          <p:nvPr/>
        </p:nvSpPr>
        <p:spPr>
          <a:xfrm>
            <a:off x="4729320" y="576000"/>
            <a:ext cx="5123520" cy="3756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round/>
          </a:ln>
          <a:scene3d>
            <a:camera prst="orthographicFront"/>
            <a:lightRig dir="t" rig="threePt"/>
          </a:scene3d>
          <a:sp3d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/>
        </p:style>
      </p:sp>
      <p:pic>
        <p:nvPicPr>
          <p:cNvPr id="159" name="Picture 4" descr=""/>
          <p:cNvPicPr/>
          <p:nvPr/>
        </p:nvPicPr>
        <p:blipFill>
          <a:blip r:embed="rId2"/>
          <a:stretch/>
        </p:blipFill>
        <p:spPr>
          <a:xfrm>
            <a:off x="4917600" y="731880"/>
            <a:ext cx="4747320" cy="3371400"/>
          </a:xfrm>
          <a:prstGeom prst="rect">
            <a:avLst/>
          </a:prstGeom>
          <a:ln>
            <a:noFill/>
          </a:ln>
        </p:spPr>
      </p:pic>
    </p:spTree>
  </p:cSld>
  <p:transition spd="slow">
    <p:fade/>
  </p:transition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s-E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Futuro de la Maquina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504000" y="1769040"/>
            <a:ext cx="9070920" cy="1974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 un futuro, los Robots serán parte de la vida cotidiana de cada persona.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CustomShape 3"/>
          <p:cNvSpPr/>
          <p:nvPr/>
        </p:nvSpPr>
        <p:spPr>
          <a:xfrm>
            <a:off x="576360" y="3096000"/>
            <a:ext cx="4175280" cy="3959280"/>
          </a:xfrm>
          <a:prstGeom prst="rect">
            <a:avLst/>
          </a:prstGeom>
          <a:solidFill>
            <a:srgbClr val="666666"/>
          </a:solidFill>
          <a:ln>
            <a:solidFill>
              <a:srgbClr val="3465a4"/>
            </a:solidFill>
          </a:ln>
          <a:scene3d>
            <a:camera prst="orthographicFront"/>
            <a:lightRig dir="t" rig="threePt"/>
          </a:scene3d>
          <a:sp3d/>
        </p:spPr>
        <p:style>
          <a:lnRef idx="0"/>
          <a:fillRef idx="0"/>
          <a:effectRef idx="0"/>
          <a:fontRef idx="minor"/>
        </p:style>
      </p:sp>
      <p:pic>
        <p:nvPicPr>
          <p:cNvPr id="163" name="Imagen 87" descr=""/>
          <p:cNvPicPr/>
          <p:nvPr/>
        </p:nvPicPr>
        <p:blipFill>
          <a:blip r:embed="rId1"/>
          <a:srcRect l="4618" t="0" r="24832" b="0"/>
          <a:stretch/>
        </p:blipFill>
        <p:spPr>
          <a:xfrm>
            <a:off x="720720" y="3240000"/>
            <a:ext cx="3886920" cy="3671280"/>
          </a:xfrm>
          <a:prstGeom prst="rect">
            <a:avLst/>
          </a:prstGeom>
          <a:ln>
            <a:noFill/>
          </a:ln>
        </p:spPr>
      </p:pic>
      <p:sp>
        <p:nvSpPr>
          <p:cNvPr id="164" name="CustomShape 4"/>
          <p:cNvSpPr/>
          <p:nvPr/>
        </p:nvSpPr>
        <p:spPr>
          <a:xfrm>
            <a:off x="4913280" y="3096000"/>
            <a:ext cx="4924800" cy="3959280"/>
          </a:xfrm>
          <a:prstGeom prst="rect">
            <a:avLst/>
          </a:prstGeom>
          <a:solidFill>
            <a:srgbClr val="b2b2b2"/>
          </a:solidFill>
          <a:ln>
            <a:solidFill>
              <a:srgbClr val="3465a4"/>
            </a:solidFill>
          </a:ln>
          <a:scene3d>
            <a:camera prst="orthographicFront"/>
            <a:lightRig dir="t" rig="threePt"/>
          </a:scene3d>
          <a:sp3d/>
        </p:spPr>
        <p:style>
          <a:lnRef idx="0"/>
          <a:fillRef idx="0"/>
          <a:effectRef idx="0"/>
          <a:fontRef idx="minor"/>
        </p:style>
      </p:sp>
      <p:pic>
        <p:nvPicPr>
          <p:cNvPr id="165" name="Imagen 89" descr=""/>
          <p:cNvPicPr/>
          <p:nvPr/>
        </p:nvPicPr>
        <p:blipFill>
          <a:blip r:embed="rId2"/>
          <a:stretch/>
        </p:blipFill>
        <p:spPr>
          <a:xfrm>
            <a:off x="5058360" y="3234960"/>
            <a:ext cx="4588560" cy="3671280"/>
          </a:xfrm>
          <a:prstGeom prst="rect">
            <a:avLst/>
          </a:prstGeom>
          <a:ln>
            <a:noFill/>
          </a:ln>
        </p:spPr>
      </p:pic>
    </p:spTree>
  </p:cSld>
  <p:transition spd="slow">
    <p:fade/>
  </p:transition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255240" y="150480"/>
            <a:ext cx="4555800" cy="3227040"/>
          </a:xfrm>
          <a:prstGeom prst="rect">
            <a:avLst/>
          </a:prstGeom>
          <a:solidFill>
            <a:srgbClr val="666666"/>
          </a:solidFill>
          <a:ln>
            <a:solidFill>
              <a:srgbClr val="3465a4"/>
            </a:solidFill>
          </a:ln>
          <a:scene3d>
            <a:camera prst="orthographicFront"/>
            <a:lightRig dir="t" rig="threePt"/>
          </a:scene3d>
          <a:sp3d/>
        </p:spPr>
        <p:style>
          <a:lnRef idx="0"/>
          <a:fillRef idx="0"/>
          <a:effectRef idx="0"/>
          <a:fontRef idx="minor"/>
        </p:style>
      </p:sp>
      <p:sp>
        <p:nvSpPr>
          <p:cNvPr id="167" name="CustomShape 2"/>
          <p:cNvSpPr/>
          <p:nvPr/>
        </p:nvSpPr>
        <p:spPr>
          <a:xfrm>
            <a:off x="4887360" y="110520"/>
            <a:ext cx="4883760" cy="2860560"/>
          </a:xfrm>
          <a:prstGeom prst="rect">
            <a:avLst/>
          </a:prstGeom>
          <a:solidFill>
            <a:srgbClr val="666666"/>
          </a:solidFill>
          <a:ln>
            <a:solidFill>
              <a:srgbClr val="3465a4"/>
            </a:solidFill>
          </a:ln>
          <a:scene3d>
            <a:camera prst="orthographicFront"/>
            <a:lightRig dir="t" rig="threePt"/>
          </a:scene3d>
          <a:sp3d/>
        </p:spPr>
        <p:style>
          <a:lnRef idx="0"/>
          <a:fillRef idx="0"/>
          <a:effectRef idx="0"/>
          <a:fontRef idx="minor"/>
        </p:style>
      </p:sp>
      <p:sp>
        <p:nvSpPr>
          <p:cNvPr id="168" name="CustomShape 3"/>
          <p:cNvSpPr/>
          <p:nvPr/>
        </p:nvSpPr>
        <p:spPr>
          <a:xfrm>
            <a:off x="4735800" y="3525840"/>
            <a:ext cx="5035320" cy="3616560"/>
          </a:xfrm>
          <a:prstGeom prst="rect">
            <a:avLst/>
          </a:prstGeom>
          <a:solidFill>
            <a:srgbClr val="666666"/>
          </a:solidFill>
          <a:ln>
            <a:solidFill>
              <a:srgbClr val="3465a4"/>
            </a:solidFill>
          </a:ln>
          <a:scene3d>
            <a:camera prst="orthographicFront"/>
            <a:lightRig dir="t" rig="threePt"/>
          </a:scene3d>
          <a:sp3d/>
        </p:spPr>
        <p:style>
          <a:lnRef idx="0"/>
          <a:fillRef idx="0"/>
          <a:effectRef idx="0"/>
          <a:fontRef idx="minor"/>
        </p:style>
      </p:sp>
      <p:sp>
        <p:nvSpPr>
          <p:cNvPr id="169" name="CustomShape 4"/>
          <p:cNvSpPr/>
          <p:nvPr/>
        </p:nvSpPr>
        <p:spPr>
          <a:xfrm>
            <a:off x="563400" y="3525840"/>
            <a:ext cx="3853800" cy="3903480"/>
          </a:xfrm>
          <a:prstGeom prst="rect">
            <a:avLst/>
          </a:prstGeom>
          <a:solidFill>
            <a:srgbClr val="666666"/>
          </a:solidFill>
          <a:ln>
            <a:solidFill>
              <a:srgbClr val="3465a4"/>
            </a:solidFill>
          </a:ln>
          <a:scene3d>
            <a:camera prst="orthographicFront"/>
            <a:lightRig dir="t" rig="threePt"/>
          </a:scene3d>
          <a:sp3d/>
        </p:spPr>
        <p:style>
          <a:lnRef idx="0"/>
          <a:fillRef idx="0"/>
          <a:effectRef idx="0"/>
          <a:fontRef idx="minor"/>
        </p:style>
      </p:sp>
      <p:sp>
        <p:nvSpPr>
          <p:cNvPr id="170" name="CustomShape 5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1" name="CustomShape 6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2" name="Picture 2" descr=""/>
          <p:cNvPicPr/>
          <p:nvPr/>
        </p:nvPicPr>
        <p:blipFill>
          <a:blip r:embed="rId1"/>
          <a:stretch/>
        </p:blipFill>
        <p:spPr>
          <a:xfrm>
            <a:off x="5083560" y="233640"/>
            <a:ext cx="4491360" cy="2635560"/>
          </a:xfrm>
          <a:prstGeom prst="rect">
            <a:avLst/>
          </a:prstGeom>
          <a:ln>
            <a:noFill/>
          </a:ln>
        </p:spPr>
      </p:pic>
      <p:pic>
        <p:nvPicPr>
          <p:cNvPr id="173" name="Picture 4" descr=""/>
          <p:cNvPicPr/>
          <p:nvPr/>
        </p:nvPicPr>
        <p:blipFill>
          <a:blip r:embed="rId2"/>
          <a:stretch/>
        </p:blipFill>
        <p:spPr>
          <a:xfrm>
            <a:off x="417600" y="301320"/>
            <a:ext cx="4231440" cy="2913840"/>
          </a:xfrm>
          <a:prstGeom prst="rect">
            <a:avLst/>
          </a:prstGeom>
          <a:ln>
            <a:noFill/>
          </a:ln>
        </p:spPr>
      </p:pic>
      <p:pic>
        <p:nvPicPr>
          <p:cNvPr id="174" name="Picture 6" descr=""/>
          <p:cNvPicPr/>
          <p:nvPr/>
        </p:nvPicPr>
        <p:blipFill>
          <a:blip r:embed="rId3"/>
          <a:srcRect l="12738" t="765" r="24567" b="-765"/>
          <a:stretch/>
        </p:blipFill>
        <p:spPr>
          <a:xfrm>
            <a:off x="4908600" y="3743640"/>
            <a:ext cx="4666320" cy="3181320"/>
          </a:xfrm>
          <a:prstGeom prst="rect">
            <a:avLst/>
          </a:prstGeom>
          <a:ln>
            <a:noFill/>
          </a:ln>
        </p:spPr>
      </p:pic>
      <p:pic>
        <p:nvPicPr>
          <p:cNvPr id="175" name="Picture 8" descr=""/>
          <p:cNvPicPr/>
          <p:nvPr/>
        </p:nvPicPr>
        <p:blipFill>
          <a:blip r:embed="rId4"/>
          <a:stretch/>
        </p:blipFill>
        <p:spPr>
          <a:xfrm>
            <a:off x="756360" y="3669480"/>
            <a:ext cx="3468600" cy="3616560"/>
          </a:xfrm>
          <a:prstGeom prst="rect">
            <a:avLst/>
          </a:prstGeom>
          <a:ln>
            <a:noFill/>
          </a:ln>
        </p:spPr>
      </p:pic>
    </p:spTree>
  </p:cSld>
  <p:transition spd="slow">
    <p:fade/>
  </p:transition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s-E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La Electrónica y la Robótica 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CustomShape 2"/>
          <p:cNvSpPr/>
          <p:nvPr/>
        </p:nvSpPr>
        <p:spPr>
          <a:xfrm>
            <a:off x="504000" y="1769040"/>
            <a:ext cx="9070920" cy="364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CustomShape 3"/>
          <p:cNvSpPr/>
          <p:nvPr/>
        </p:nvSpPr>
        <p:spPr>
          <a:xfrm>
            <a:off x="504000" y="1769040"/>
            <a:ext cx="9070920" cy="351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La Electrónica es la rama fundamental para la fabricación y armado de complejos aparatos, llenos de circuitos electrónicos y mini componentes.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Gracias a esto hoy, la robótica avanza a pasos agigantados. Tanto así que podríamos armar nuestro propio circuito inteligente.</a:t>
            </a:r>
            <a:endParaRPr lang="es-E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 spd="slow">
    <p:fade/>
  </p:transition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126</TotalTime>
  <Application>LibreOffice/5.0.5.2$Linux_X86_64 LibreOffice_project/00m0$Build-2</Application>
  <Paragraphs>29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2016-03-29T19:18:50Z</dcterms:created>
  <dc:language>es-ES</dc:language>
  <dcterms:modified xsi:type="dcterms:W3CDTF">2016-04-04T08:40:47Z</dcterms:modified>
  <cp:revision>72</cp:revision>
  <dc:title>Presentación de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Personalizado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12</vt:i4>
  </property>
</Properties>
</file>